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4"/>
  </p:sldMasterIdLst>
  <p:notesMasterIdLst>
    <p:notesMasterId r:id="rId19"/>
  </p:notesMasterIdLst>
  <p:handoutMasterIdLst>
    <p:handoutMasterId r:id="rId20"/>
  </p:handoutMasterIdLst>
  <p:sldIdLst>
    <p:sldId id="256" r:id="rId5"/>
    <p:sldId id="279" r:id="rId6"/>
    <p:sldId id="280" r:id="rId7"/>
    <p:sldId id="281" r:id="rId8"/>
    <p:sldId id="283" r:id="rId9"/>
    <p:sldId id="285" r:id="rId10"/>
    <p:sldId id="284" r:id="rId11"/>
    <p:sldId id="286" r:id="rId12"/>
    <p:sldId id="282" r:id="rId13"/>
    <p:sldId id="287" r:id="rId14"/>
    <p:sldId id="288" r:id="rId15"/>
    <p:sldId id="289" r:id="rId16"/>
    <p:sldId id="290" r:id="rId17"/>
    <p:sldId id="292" r:id="rId18"/>
  </p:sldIdLst>
  <p:sldSz cx="12192000" cy="6858000"/>
  <p:notesSz cx="6858000" cy="9144000"/>
  <p:defaultTextStyle>
    <a:defPPr rtl="0">
      <a:defRPr lang="lt-l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orius"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9" d="100"/>
          <a:sy n="79" d="100"/>
        </p:scale>
        <p:origin x="850" y="7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6" d="100"/>
          <a:sy n="86" d="100"/>
        </p:scale>
        <p:origin x="378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antraštės vietos rezervavimo ženklas"/>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2 datos vietos rezervavimo ženklas"/>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2CD2A3FA-ABE6-4B86-B8B0-03269B194874}" type="datetime1">
              <a:rPr lang="it-IT" smtClean="0"/>
              <a:t>01/03/2023</a:t>
            </a:fld>
            <a:endParaRPr lang="it-IT" dirty="0"/>
          </a:p>
        </p:txBody>
      </p:sp>
      <p:sp>
        <p:nvSpPr>
          <p:cNvPr id="4" name="3 poraštės vietos rezervavimo ženklas"/>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5" name="4 skaidrės numerio vietos rezervavimo ženklas"/>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B53ADFC-ABB8-401A-BB24-33FDAFEDCEBD}" type="slidenum">
              <a:rPr lang="it-IT" smtClean="0"/>
              <a:t>‹#›</a:t>
            </a:fld>
            <a:endParaRPr lang="it-IT" dirty="0"/>
          </a:p>
        </p:txBody>
      </p:sp>
    </p:spTree>
    <p:extLst>
      <p:ext uri="{BB962C8B-B14F-4D97-AF65-F5344CB8AC3E}">
        <p14:creationId xmlns:p14="http://schemas.microsoft.com/office/powerpoint/2010/main" val="27332493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antraštės vietos rezervavimo ženklas"/>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dirty="0"/>
          </a:p>
        </p:txBody>
      </p:sp>
      <p:sp>
        <p:nvSpPr>
          <p:cNvPr id="3" name="2 datos vietos rezervavimo ženklas"/>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03CFFB-C66F-4333-9F73-8A153F280621}" type="datetime1">
              <a:rPr lang="it-IT" smtClean="0"/>
              <a:pPr/>
              <a:t>01/03/2023</a:t>
            </a:fld>
            <a:endParaRPr lang="it-IT" dirty="0"/>
          </a:p>
        </p:txBody>
      </p:sp>
      <p:sp>
        <p:nvSpPr>
          <p:cNvPr id="4" name="3 skaidrės vaizdo vietos rezervavimo ženklas"/>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4 pastabų vietos rezervavimo ženklas"/>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err="1"/>
              <a:t>Spustelėkite</a:t>
            </a:r>
            <a:r>
              <a:rPr lang="it-IT" noProof="0" dirty="0"/>
              <a:t>, </a:t>
            </a:r>
            <a:r>
              <a:rPr lang="it-IT" noProof="0" dirty="0" err="1"/>
              <a:t>jei</a:t>
            </a:r>
            <a:r>
              <a:rPr lang="it-IT" noProof="0" dirty="0"/>
              <a:t> norite </a:t>
            </a:r>
            <a:r>
              <a:rPr lang="it-IT" noProof="0" dirty="0" err="1"/>
              <a:t>redaguoti</a:t>
            </a:r>
            <a:r>
              <a:rPr lang="it-IT" noProof="0" dirty="0"/>
              <a:t> </a:t>
            </a:r>
            <a:r>
              <a:rPr lang="it-IT" noProof="0" dirty="0" err="1"/>
              <a:t>ruošinio</a:t>
            </a:r>
            <a:r>
              <a:rPr lang="it-IT" noProof="0" dirty="0"/>
              <a:t> </a:t>
            </a:r>
            <a:r>
              <a:rPr lang="it-IT" noProof="0" dirty="0" err="1"/>
              <a:t>teksto</a:t>
            </a:r>
            <a:r>
              <a:rPr lang="it-IT" noProof="0" dirty="0"/>
              <a:t> </a:t>
            </a:r>
            <a:r>
              <a:rPr lang="it-IT" noProof="0" dirty="0" err="1"/>
              <a:t>stilius</a:t>
            </a:r>
            <a:endParaRPr lang="it-IT" noProof="0" dirty="0"/>
          </a:p>
          <a:p>
            <a:pPr lvl="1" rtl="0"/>
            <a:r>
              <a:rPr lang="it-IT" noProof="0" dirty="0" err="1"/>
              <a:t>Antras</a:t>
            </a:r>
            <a:r>
              <a:rPr lang="it-IT" noProof="0" dirty="0"/>
              <a:t> </a:t>
            </a:r>
            <a:r>
              <a:rPr lang="it-IT" noProof="0" dirty="0" err="1"/>
              <a:t>lygis</a:t>
            </a:r>
            <a:endParaRPr lang="it-IT" noProof="0" dirty="0"/>
          </a:p>
          <a:p>
            <a:pPr lvl="2" rtl="0"/>
            <a:r>
              <a:rPr lang="it-IT" noProof="0" dirty="0" err="1"/>
              <a:t>Trečias</a:t>
            </a:r>
            <a:r>
              <a:rPr lang="it-IT" noProof="0" dirty="0"/>
              <a:t> </a:t>
            </a:r>
            <a:r>
              <a:rPr lang="it-IT" noProof="0" dirty="0" err="1"/>
              <a:t>lygis</a:t>
            </a:r>
            <a:endParaRPr lang="it-IT" noProof="0" dirty="0"/>
          </a:p>
          <a:p>
            <a:pPr lvl="3" rtl="0"/>
            <a:r>
              <a:rPr lang="it-IT" noProof="0" dirty="0" err="1"/>
              <a:t>Ketvirtas</a:t>
            </a:r>
            <a:r>
              <a:rPr lang="it-IT" noProof="0" dirty="0"/>
              <a:t> </a:t>
            </a:r>
            <a:r>
              <a:rPr lang="it-IT" noProof="0" dirty="0" err="1"/>
              <a:t>lygis</a:t>
            </a:r>
            <a:endParaRPr lang="it-IT" noProof="0" dirty="0"/>
          </a:p>
          <a:p>
            <a:pPr lvl="4" rtl="0"/>
            <a:r>
              <a:rPr lang="it-IT" noProof="0" dirty="0" err="1"/>
              <a:t>Penktas</a:t>
            </a:r>
            <a:r>
              <a:rPr lang="it-IT" noProof="0" dirty="0"/>
              <a:t> </a:t>
            </a:r>
            <a:r>
              <a:rPr lang="it-IT" noProof="0" dirty="0" err="1"/>
              <a:t>lygis</a:t>
            </a:r>
            <a:endParaRPr lang="it-IT" noProof="0" dirty="0"/>
          </a:p>
        </p:txBody>
      </p:sp>
      <p:sp>
        <p:nvSpPr>
          <p:cNvPr id="6" name="5 poraštės vietos rezervavimo ženklas"/>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dirty="0"/>
          </a:p>
        </p:txBody>
      </p:sp>
      <p:sp>
        <p:nvSpPr>
          <p:cNvPr id="7" name="6 skaidrės numerio vietos rezervavimo ženklas"/>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4B725628-3A68-42F4-BA86-981817953149}" type="slidenum">
              <a:rPr lang="it-IT" noProof="0" smtClean="0"/>
              <a:t>‹#›</a:t>
            </a:fld>
            <a:endParaRPr lang="it-IT" noProof="0" dirty="0"/>
          </a:p>
        </p:txBody>
      </p:sp>
    </p:spTree>
    <p:extLst>
      <p:ext uri="{BB962C8B-B14F-4D97-AF65-F5344CB8AC3E}">
        <p14:creationId xmlns:p14="http://schemas.microsoft.com/office/powerpoint/2010/main" val="64925861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kaidrės vaizdo vietos rezervavimo ženklas"/>
          <p:cNvSpPr>
            <a:spLocks noGrp="1" noRot="1" noChangeAspect="1"/>
          </p:cNvSpPr>
          <p:nvPr>
            <p:ph type="sldImg"/>
          </p:nvPr>
        </p:nvSpPr>
        <p:spPr/>
      </p:sp>
      <p:sp>
        <p:nvSpPr>
          <p:cNvPr id="3" name="2 pastabų vietos rezervavimo ženklas"/>
          <p:cNvSpPr>
            <a:spLocks noGrp="1"/>
          </p:cNvSpPr>
          <p:nvPr>
            <p:ph type="body" idx="1"/>
          </p:nvPr>
        </p:nvSpPr>
        <p:spPr/>
        <p:txBody>
          <a:bodyPr rtlCol="0"/>
          <a:lstStyle/>
          <a:p>
            <a:pPr rtl="0"/>
            <a:endParaRPr lang="it-IT" dirty="0"/>
          </a:p>
        </p:txBody>
      </p:sp>
      <p:sp>
        <p:nvSpPr>
          <p:cNvPr id="4" name="3 skaidrės numerio vietos rezervavimo ženklas"/>
          <p:cNvSpPr>
            <a:spLocks noGrp="1"/>
          </p:cNvSpPr>
          <p:nvPr>
            <p:ph type="sldNum" sz="quarter" idx="10"/>
          </p:nvPr>
        </p:nvSpPr>
        <p:spPr/>
        <p:txBody>
          <a:bodyPr rtlCol="0"/>
          <a:lstStyle/>
          <a:p>
            <a:pPr rtl="0"/>
            <a:fld id="{4B725628-3A68-42F4-BA86-981817953149}" type="slidenum">
              <a:rPr lang="it-IT" smtClean="0"/>
              <a:t>1</a:t>
            </a:fld>
            <a:endParaRPr lang="it-IT" dirty="0"/>
          </a:p>
        </p:txBody>
      </p:sp>
    </p:spTree>
    <p:extLst>
      <p:ext uri="{BB962C8B-B14F-4D97-AF65-F5344CB8AC3E}">
        <p14:creationId xmlns:p14="http://schemas.microsoft.com/office/powerpoint/2010/main" val="3859257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dirty="0"/>
              <a:t>Gimnazijos</a:t>
            </a:r>
            <a:r>
              <a:rPr lang="lt-LT" baseline="0" dirty="0"/>
              <a:t> veiklos tobulinimo plane išsikeltas tikslas ir uždaviniai lygiagrečiai papildo strateginį planą, 2022 m. veiklos planą. Šiuo metu rengiamas STEM planas. </a:t>
            </a:r>
            <a:r>
              <a:rPr lang="lt-LT" sz="1200" u="none" strike="noStrike" kern="1200" baseline="0" dirty="0">
                <a:solidFill>
                  <a:schemeClr val="tx1"/>
                </a:solidFill>
                <a:effectLst/>
                <a:latin typeface="+mn-lt"/>
                <a:ea typeface="+mn-ea"/>
                <a:cs typeface="+mn-cs"/>
              </a:rPr>
              <a:t>D</a:t>
            </a:r>
            <a:r>
              <a:rPr lang="lt-LT" sz="1200" u="none" strike="noStrike" kern="1200" dirty="0">
                <a:solidFill>
                  <a:schemeClr val="tx1"/>
                </a:solidFill>
                <a:effectLst/>
                <a:latin typeface="+mn-lt"/>
                <a:ea typeface="+mn-ea"/>
                <a:cs typeface="+mn-cs"/>
              </a:rPr>
              <a:t>alykų pamokose teorija bus siejama su praktika, pamokos grindžiamos stebėjimu ir eksperimentais, skatinamas mokinių tarpusavio bendradarbiavimas, probleminis mąstymas ir kūrybiškumas. Gerės mokinių pažanga ir pasiekimai.</a:t>
            </a:r>
          </a:p>
          <a:p>
            <a:endParaRPr lang="lt-LT" dirty="0"/>
          </a:p>
        </p:txBody>
      </p:sp>
      <p:sp>
        <p:nvSpPr>
          <p:cNvPr id="4" name="Skaidrės numerio vietos rezervavimo ženklas 3"/>
          <p:cNvSpPr>
            <a:spLocks noGrp="1"/>
          </p:cNvSpPr>
          <p:nvPr>
            <p:ph type="sldNum" sz="quarter" idx="10"/>
          </p:nvPr>
        </p:nvSpPr>
        <p:spPr/>
        <p:txBody>
          <a:bodyPr/>
          <a:lstStyle/>
          <a:p>
            <a:pPr rtl="0"/>
            <a:fld id="{4B725628-3A68-42F4-BA86-981817953149}" type="slidenum">
              <a:rPr lang="it-IT" noProof="0" smtClean="0"/>
              <a:t>3</a:t>
            </a:fld>
            <a:endParaRPr lang="it-IT" noProof="0" dirty="0"/>
          </a:p>
        </p:txBody>
      </p:sp>
    </p:spTree>
    <p:extLst>
      <p:ext uri="{BB962C8B-B14F-4D97-AF65-F5344CB8AC3E}">
        <p14:creationId xmlns:p14="http://schemas.microsoft.com/office/powerpoint/2010/main" val="2921186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Pradinė skaidrė">
    <p:spTree>
      <p:nvGrpSpPr>
        <p:cNvPr id="1" name=""/>
        <p:cNvGrpSpPr/>
        <p:nvPr/>
      </p:nvGrpSpPr>
      <p:grpSpPr>
        <a:xfrm>
          <a:off x="0" y="0"/>
          <a:ext cx="0" cy="0"/>
          <a:chOff x="0" y="0"/>
          <a:chExt cx="0" cy="0"/>
        </a:xfrm>
      </p:grpSpPr>
      <p:sp>
        <p:nvSpPr>
          <p:cNvPr id="10" name="9 stačiakampis"/>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5 ovalas"/>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1 pavadinimas"/>
          <p:cNvSpPr>
            <a:spLocks noGrp="1"/>
          </p:cNvSpPr>
          <p:nvPr>
            <p:ph type="ctrTitle"/>
          </p:nvPr>
        </p:nvSpPr>
        <p:spPr>
          <a:xfrm>
            <a:off x="457200" y="4960137"/>
            <a:ext cx="7772400" cy="1463040"/>
          </a:xfrm>
        </p:spPr>
        <p:txBody>
          <a:bodyPr rtlCol="0" anchor="ctr">
            <a:normAutofit/>
          </a:bodyPr>
          <a:lstStyle>
            <a:lvl1pPr algn="r">
              <a:defRPr sz="5000" spc="200" baseline="0"/>
            </a:lvl1pPr>
          </a:lstStyle>
          <a:p>
            <a:pPr rtl="0"/>
            <a:r>
              <a:rPr lang="lt-LT" noProof="0"/>
              <a:t>Spustelėję redag. ruoš. pavad. stilių</a:t>
            </a:r>
            <a:endParaRPr lang="it-IT" noProof="0" dirty="0"/>
          </a:p>
        </p:txBody>
      </p:sp>
      <p:sp>
        <p:nvSpPr>
          <p:cNvPr id="3" name="2 paantraštė"/>
          <p:cNvSpPr>
            <a:spLocks noGrp="1"/>
          </p:cNvSpPr>
          <p:nvPr>
            <p:ph type="subTitle" idx="1"/>
          </p:nvPr>
        </p:nvSpPr>
        <p:spPr>
          <a:xfrm>
            <a:off x="8610600" y="4960137"/>
            <a:ext cx="3200400" cy="1463040"/>
          </a:xfrm>
        </p:spPr>
        <p:txBody>
          <a:bodyPr lIns="91440" rIns="91440" rtlCol="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pPr rtl="0"/>
            <a:r>
              <a:rPr lang="lt-LT" noProof="0"/>
              <a:t>Spustelėkite norėdami redaguoti šablono paantraštės stilių</a:t>
            </a:r>
            <a:endParaRPr lang="it-IT" noProof="0" dirty="0"/>
          </a:p>
        </p:txBody>
      </p:sp>
      <p:sp>
        <p:nvSpPr>
          <p:cNvPr id="4" name="3 datos vietos rezervavimo ženklas"/>
          <p:cNvSpPr>
            <a:spLocks noGrp="1"/>
          </p:cNvSpPr>
          <p:nvPr>
            <p:ph type="dt" sz="half" idx="10"/>
          </p:nvPr>
        </p:nvSpPr>
        <p:spPr/>
        <p:txBody>
          <a:bodyPr rtlCol="0"/>
          <a:lstStyle>
            <a:lvl1pPr algn="l">
              <a:defRPr/>
            </a:lvl1pPr>
          </a:lstStyle>
          <a:p>
            <a:fld id="{10C94711-F9FD-4B6B-906B-7AD6EDD47C66}" type="datetime1">
              <a:rPr lang="it-IT" smtClean="0"/>
              <a:pPr/>
              <a:t>01/03/2023</a:t>
            </a:fld>
            <a:endParaRPr lang="it-IT" dirty="0"/>
          </a:p>
        </p:txBody>
      </p:sp>
      <p:sp>
        <p:nvSpPr>
          <p:cNvPr id="5" name="4 poraštės vietos rezervavimo ženklas"/>
          <p:cNvSpPr>
            <a:spLocks noGrp="1"/>
          </p:cNvSpPr>
          <p:nvPr>
            <p:ph type="ftr" sz="quarter" idx="11"/>
          </p:nvPr>
        </p:nvSpPr>
        <p:spPr/>
        <p:txBody>
          <a:bodyPr rtlCol="0"/>
          <a:lstStyle/>
          <a:p>
            <a:pPr rtl="0"/>
            <a:endParaRPr lang="it-IT" noProof="0" dirty="0"/>
          </a:p>
        </p:txBody>
      </p:sp>
      <p:sp>
        <p:nvSpPr>
          <p:cNvPr id="6" name="5 skaidrės numerio vietos rezervavimo ženklas"/>
          <p:cNvSpPr>
            <a:spLocks noGrp="1"/>
          </p:cNvSpPr>
          <p:nvPr>
            <p:ph type="sldNum" sz="quarter" idx="12"/>
          </p:nvPr>
        </p:nvSpPr>
        <p:spPr/>
        <p:txBody>
          <a:bodyPr rtlCol="0"/>
          <a:lstStyle/>
          <a:p>
            <a:pPr rtl="0"/>
            <a:fld id="{4FAB73BC-B049-4115-A692-8D63A059BFB8}" type="slidenum">
              <a:rPr lang="it-IT" noProof="0" smtClean="0"/>
              <a:t>‹#›</a:t>
            </a:fld>
            <a:endParaRPr lang="it-IT" noProof="0" dirty="0"/>
          </a:p>
        </p:txBody>
      </p:sp>
      <p:cxnSp>
        <p:nvCxnSpPr>
          <p:cNvPr id="8" name="7 tiesioji jungtis"/>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1 pavadinimas"/>
          <p:cNvSpPr>
            <a:spLocks noGrp="1"/>
          </p:cNvSpPr>
          <p:nvPr>
            <p:ph type="title"/>
          </p:nvPr>
        </p:nvSpPr>
        <p:spPr/>
        <p:txBody>
          <a:bodyPr rtlCol="0"/>
          <a:lstStyle/>
          <a:p>
            <a:pPr rtl="0"/>
            <a:r>
              <a:rPr lang="lt-LT" noProof="0"/>
              <a:t>Spustelėję redag. ruoš. pavad. stilių</a:t>
            </a:r>
            <a:endParaRPr lang="it-IT" noProof="0" dirty="0"/>
          </a:p>
        </p:txBody>
      </p:sp>
      <p:sp>
        <p:nvSpPr>
          <p:cNvPr id="3" name="2 vertikalaus teksto vietos rezervavimo ženklas"/>
          <p:cNvSpPr>
            <a:spLocks noGrp="1"/>
          </p:cNvSpPr>
          <p:nvPr>
            <p:ph type="body" orient="vert" idx="1"/>
          </p:nvPr>
        </p:nvSpPr>
        <p:spPr/>
        <p:txBody>
          <a:bodyPr vert="eaVert" rtlCol="0"/>
          <a:lstStyle/>
          <a:p>
            <a:pPr lvl="0" rtl="0"/>
            <a:r>
              <a:rPr lang="lt-LT" noProof="0"/>
              <a:t>Redaguoti šablono teksto stilius</a:t>
            </a:r>
          </a:p>
          <a:p>
            <a:pPr lvl="1" rtl="0"/>
            <a:r>
              <a:rPr lang="lt-LT" noProof="0"/>
              <a:t>Antras lygis</a:t>
            </a:r>
          </a:p>
          <a:p>
            <a:pPr lvl="2" rtl="0"/>
            <a:r>
              <a:rPr lang="lt-LT" noProof="0"/>
              <a:t>Trečias lygis</a:t>
            </a:r>
          </a:p>
          <a:p>
            <a:pPr lvl="3" rtl="0"/>
            <a:r>
              <a:rPr lang="lt-LT" noProof="0"/>
              <a:t>Ketvirtas lygis</a:t>
            </a:r>
          </a:p>
          <a:p>
            <a:pPr lvl="4" rtl="0"/>
            <a:r>
              <a:rPr lang="lt-LT" noProof="0"/>
              <a:t>Penktas lygis</a:t>
            </a:r>
            <a:endParaRPr lang="it-IT" noProof="0" dirty="0"/>
          </a:p>
        </p:txBody>
      </p:sp>
      <p:sp>
        <p:nvSpPr>
          <p:cNvPr id="4" name="3 datos vietos rezervavimo ženklas"/>
          <p:cNvSpPr>
            <a:spLocks noGrp="1"/>
          </p:cNvSpPr>
          <p:nvPr>
            <p:ph type="dt" sz="half" idx="10"/>
          </p:nvPr>
        </p:nvSpPr>
        <p:spPr/>
        <p:txBody>
          <a:bodyPr rtlCol="0"/>
          <a:lstStyle>
            <a:lvl1pPr>
              <a:defRPr/>
            </a:lvl1pPr>
          </a:lstStyle>
          <a:p>
            <a:fld id="{4596D96C-0720-4432-A9C8-9FFCB9D5BB43}" type="datetime1">
              <a:rPr lang="it-IT" smtClean="0"/>
              <a:pPr/>
              <a:t>01/03/2023</a:t>
            </a:fld>
            <a:endParaRPr lang="it-IT" dirty="0"/>
          </a:p>
        </p:txBody>
      </p:sp>
      <p:sp>
        <p:nvSpPr>
          <p:cNvPr id="5" name="4 poraštės vietos rezervavimo ženklas"/>
          <p:cNvSpPr>
            <a:spLocks noGrp="1"/>
          </p:cNvSpPr>
          <p:nvPr>
            <p:ph type="ftr" sz="quarter" idx="11"/>
          </p:nvPr>
        </p:nvSpPr>
        <p:spPr/>
        <p:txBody>
          <a:bodyPr rtlCol="0"/>
          <a:lstStyle/>
          <a:p>
            <a:pPr rtl="0"/>
            <a:endParaRPr lang="it-IT" noProof="0" dirty="0"/>
          </a:p>
        </p:txBody>
      </p:sp>
      <p:sp>
        <p:nvSpPr>
          <p:cNvPr id="6" name="5 skaidrės numerio vietos rezervavimo ženklas"/>
          <p:cNvSpPr>
            <a:spLocks noGrp="1"/>
          </p:cNvSpPr>
          <p:nvPr>
            <p:ph type="sldNum" sz="quarter" idx="12"/>
          </p:nvPr>
        </p:nvSpPr>
        <p:spPr/>
        <p:txBody>
          <a:bodyPr rtlCol="0"/>
          <a:lstStyle/>
          <a:p>
            <a:pPr rtl="0"/>
            <a:fld id="{4FAB73BC-B049-4115-A692-8D63A059BFB8}" type="slidenum">
              <a:rPr lang="it-IT" noProof="0" smtClean="0"/>
              <a:t>‹#›</a:t>
            </a:fld>
            <a:endParaRPr lang="it-IT" noProof="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us pavadinimas ir tekstas">
    <p:spTree>
      <p:nvGrpSpPr>
        <p:cNvPr id="1" name=""/>
        <p:cNvGrpSpPr/>
        <p:nvPr/>
      </p:nvGrpSpPr>
      <p:grpSpPr>
        <a:xfrm>
          <a:off x="0" y="0"/>
          <a:ext cx="0" cy="0"/>
          <a:chOff x="0" y="0"/>
          <a:chExt cx="0" cy="0"/>
        </a:xfrm>
      </p:grpSpPr>
      <p:sp>
        <p:nvSpPr>
          <p:cNvPr id="2" name="1 vertikalus pavadinimas"/>
          <p:cNvSpPr>
            <a:spLocks noGrp="1"/>
          </p:cNvSpPr>
          <p:nvPr>
            <p:ph type="title" orient="vert"/>
          </p:nvPr>
        </p:nvSpPr>
        <p:spPr>
          <a:xfrm>
            <a:off x="8724901" y="762000"/>
            <a:ext cx="2628900" cy="5410200"/>
          </a:xfrm>
        </p:spPr>
        <p:txBody>
          <a:bodyPr vert="eaVert" lIns="45720" tIns="91440" rIns="45720" bIns="91440" rtlCol="0"/>
          <a:lstStyle/>
          <a:p>
            <a:pPr rtl="0"/>
            <a:r>
              <a:rPr lang="lt-LT" noProof="0"/>
              <a:t>Spustelėję redag. ruoš. pavad. stilių</a:t>
            </a:r>
            <a:endParaRPr lang="it-IT" noProof="0" dirty="0"/>
          </a:p>
        </p:txBody>
      </p:sp>
      <p:sp>
        <p:nvSpPr>
          <p:cNvPr id="3" name="2 vertikalaus teksto vietos rezervavimo ženklas"/>
          <p:cNvSpPr>
            <a:spLocks noGrp="1"/>
          </p:cNvSpPr>
          <p:nvPr>
            <p:ph type="body" orient="vert" idx="1"/>
          </p:nvPr>
        </p:nvSpPr>
        <p:spPr>
          <a:xfrm>
            <a:off x="990601" y="762000"/>
            <a:ext cx="7581900" cy="5410200"/>
          </a:xfrm>
        </p:spPr>
        <p:txBody>
          <a:bodyPr vert="eaVert" rtlCol="0"/>
          <a:lstStyle/>
          <a:p>
            <a:pPr lvl="0" rtl="0"/>
            <a:r>
              <a:rPr lang="lt-LT" noProof="0"/>
              <a:t>Redaguoti šablono teksto stilius</a:t>
            </a:r>
          </a:p>
          <a:p>
            <a:pPr lvl="1" rtl="0"/>
            <a:r>
              <a:rPr lang="lt-LT" noProof="0"/>
              <a:t>Antras lygis</a:t>
            </a:r>
          </a:p>
          <a:p>
            <a:pPr lvl="2" rtl="0"/>
            <a:r>
              <a:rPr lang="lt-LT" noProof="0"/>
              <a:t>Trečias lygis</a:t>
            </a:r>
          </a:p>
          <a:p>
            <a:pPr lvl="3" rtl="0"/>
            <a:r>
              <a:rPr lang="lt-LT" noProof="0"/>
              <a:t>Ketvirtas lygis</a:t>
            </a:r>
          </a:p>
          <a:p>
            <a:pPr lvl="4" rtl="0"/>
            <a:r>
              <a:rPr lang="lt-LT" noProof="0"/>
              <a:t>Penktas lygis</a:t>
            </a:r>
            <a:endParaRPr lang="it-IT" noProof="0" dirty="0"/>
          </a:p>
        </p:txBody>
      </p:sp>
      <p:sp>
        <p:nvSpPr>
          <p:cNvPr id="4" name="3 datos vietos rezervavimo ženklas"/>
          <p:cNvSpPr>
            <a:spLocks noGrp="1"/>
          </p:cNvSpPr>
          <p:nvPr>
            <p:ph type="dt" sz="half" idx="10"/>
          </p:nvPr>
        </p:nvSpPr>
        <p:spPr/>
        <p:txBody>
          <a:bodyPr rtlCol="0"/>
          <a:lstStyle>
            <a:lvl1pPr>
              <a:defRPr/>
            </a:lvl1pPr>
          </a:lstStyle>
          <a:p>
            <a:fld id="{C0F1BA6D-5047-4FC0-98A2-080BC7FDDEB5}" type="datetime1">
              <a:rPr lang="it-IT" smtClean="0"/>
              <a:pPr/>
              <a:t>01/03/2023</a:t>
            </a:fld>
            <a:endParaRPr lang="it-IT" dirty="0"/>
          </a:p>
        </p:txBody>
      </p:sp>
      <p:sp>
        <p:nvSpPr>
          <p:cNvPr id="5" name="4 poraštės vietos rezervavimo ženklas"/>
          <p:cNvSpPr>
            <a:spLocks noGrp="1"/>
          </p:cNvSpPr>
          <p:nvPr>
            <p:ph type="ftr" sz="quarter" idx="11"/>
          </p:nvPr>
        </p:nvSpPr>
        <p:spPr/>
        <p:txBody>
          <a:bodyPr rtlCol="0"/>
          <a:lstStyle/>
          <a:p>
            <a:pPr rtl="0"/>
            <a:endParaRPr lang="it-IT" noProof="0" dirty="0"/>
          </a:p>
        </p:txBody>
      </p:sp>
      <p:sp>
        <p:nvSpPr>
          <p:cNvPr id="6" name="5 skaidrės numerio vietos rezervavimo ženklas"/>
          <p:cNvSpPr>
            <a:spLocks noGrp="1"/>
          </p:cNvSpPr>
          <p:nvPr>
            <p:ph type="sldNum" sz="quarter" idx="12"/>
          </p:nvPr>
        </p:nvSpPr>
        <p:spPr/>
        <p:txBody>
          <a:bodyPr rtlCol="0"/>
          <a:lstStyle/>
          <a:p>
            <a:pPr rtl="0"/>
            <a:fld id="{4FAB73BC-B049-4115-A692-8D63A059BFB8}" type="slidenum">
              <a:rPr lang="it-IT" noProof="0" smtClean="0"/>
              <a:t>‹#›</a:t>
            </a:fld>
            <a:endParaRPr lang="it-IT" noProof="0" dirty="0"/>
          </a:p>
        </p:txBody>
      </p:sp>
      <p:cxnSp>
        <p:nvCxnSpPr>
          <p:cNvPr id="7" name="6 tiesioji jungtis"/>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1 pavadinimas"/>
          <p:cNvSpPr>
            <a:spLocks noGrp="1"/>
          </p:cNvSpPr>
          <p:nvPr>
            <p:ph type="title"/>
          </p:nvPr>
        </p:nvSpPr>
        <p:spPr/>
        <p:txBody>
          <a:bodyPr rtlCol="0"/>
          <a:lstStyle/>
          <a:p>
            <a:pPr rtl="0"/>
            <a:r>
              <a:rPr lang="lt-LT" noProof="0"/>
              <a:t>Spustelėję redag. ruoš. pavad. stilių</a:t>
            </a:r>
            <a:endParaRPr lang="it-IT" noProof="0" dirty="0"/>
          </a:p>
        </p:txBody>
      </p:sp>
      <p:sp>
        <p:nvSpPr>
          <p:cNvPr id="3" name="2 turinio vietos rezervavimo ženklas"/>
          <p:cNvSpPr>
            <a:spLocks noGrp="1"/>
          </p:cNvSpPr>
          <p:nvPr>
            <p:ph idx="1"/>
          </p:nvPr>
        </p:nvSpPr>
        <p:spPr/>
        <p:txBody>
          <a:bodyPr rtlCol="0"/>
          <a:lstStyle/>
          <a:p>
            <a:pPr lvl="0" rtl="0"/>
            <a:r>
              <a:rPr lang="lt-LT" noProof="0"/>
              <a:t>Redaguoti šablono teksto stilius</a:t>
            </a:r>
          </a:p>
          <a:p>
            <a:pPr lvl="1" rtl="0"/>
            <a:r>
              <a:rPr lang="lt-LT" noProof="0"/>
              <a:t>Antras lygis</a:t>
            </a:r>
          </a:p>
          <a:p>
            <a:pPr lvl="2" rtl="0"/>
            <a:r>
              <a:rPr lang="lt-LT" noProof="0"/>
              <a:t>Trečias lygis</a:t>
            </a:r>
          </a:p>
          <a:p>
            <a:pPr lvl="3" rtl="0"/>
            <a:r>
              <a:rPr lang="lt-LT" noProof="0"/>
              <a:t>Ketvirtas lygis</a:t>
            </a:r>
          </a:p>
          <a:p>
            <a:pPr lvl="4" rtl="0"/>
            <a:r>
              <a:rPr lang="lt-LT" noProof="0"/>
              <a:t>Penktas lygis</a:t>
            </a:r>
            <a:endParaRPr lang="it-IT" noProof="0" dirty="0"/>
          </a:p>
        </p:txBody>
      </p:sp>
      <p:sp>
        <p:nvSpPr>
          <p:cNvPr id="4" name="3 datos vietos rezervavimo ženklas"/>
          <p:cNvSpPr>
            <a:spLocks noGrp="1"/>
          </p:cNvSpPr>
          <p:nvPr>
            <p:ph type="dt" sz="half" idx="10"/>
          </p:nvPr>
        </p:nvSpPr>
        <p:spPr/>
        <p:txBody>
          <a:bodyPr rtlCol="0"/>
          <a:lstStyle>
            <a:lvl1pPr>
              <a:defRPr/>
            </a:lvl1pPr>
          </a:lstStyle>
          <a:p>
            <a:fld id="{ED3BE7AC-EC2D-4F9A-ABE7-92C8A4B1A788}" type="datetime1">
              <a:rPr lang="it-IT" smtClean="0"/>
              <a:pPr/>
              <a:t>01/03/2023</a:t>
            </a:fld>
            <a:endParaRPr lang="it-IT" dirty="0"/>
          </a:p>
        </p:txBody>
      </p:sp>
      <p:sp>
        <p:nvSpPr>
          <p:cNvPr id="5" name="4 poraštės vietos rezervavimo ženklas"/>
          <p:cNvSpPr>
            <a:spLocks noGrp="1"/>
          </p:cNvSpPr>
          <p:nvPr>
            <p:ph type="ftr" sz="quarter" idx="11"/>
          </p:nvPr>
        </p:nvSpPr>
        <p:spPr/>
        <p:txBody>
          <a:bodyPr rtlCol="0"/>
          <a:lstStyle/>
          <a:p>
            <a:pPr rtl="0"/>
            <a:endParaRPr lang="it-IT" noProof="0" dirty="0"/>
          </a:p>
        </p:txBody>
      </p:sp>
      <p:sp>
        <p:nvSpPr>
          <p:cNvPr id="6" name="5 skaidrės numerio vietos rezervavimo ženklas"/>
          <p:cNvSpPr>
            <a:spLocks noGrp="1"/>
          </p:cNvSpPr>
          <p:nvPr>
            <p:ph type="sldNum" sz="quarter" idx="12"/>
          </p:nvPr>
        </p:nvSpPr>
        <p:spPr/>
        <p:txBody>
          <a:bodyPr rtlCol="0"/>
          <a:lstStyle/>
          <a:p>
            <a:pPr rtl="0"/>
            <a:fld id="{4FAB73BC-B049-4115-A692-8D63A059BFB8}" type="slidenum">
              <a:rPr lang="it-IT" noProof="0" smtClean="0"/>
              <a:t>‹#›</a:t>
            </a:fld>
            <a:endParaRPr lang="it-IT" noProof="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kcijos antraštė">
    <p:spTree>
      <p:nvGrpSpPr>
        <p:cNvPr id="1" name=""/>
        <p:cNvGrpSpPr/>
        <p:nvPr/>
      </p:nvGrpSpPr>
      <p:grpSpPr>
        <a:xfrm>
          <a:off x="0" y="0"/>
          <a:ext cx="0" cy="0"/>
          <a:chOff x="0" y="0"/>
          <a:chExt cx="0" cy="0"/>
        </a:xfrm>
      </p:grpSpPr>
      <p:sp>
        <p:nvSpPr>
          <p:cNvPr id="9" name="8 stačiakampis"/>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5 ovalas"/>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1 pavadinimas"/>
          <p:cNvSpPr>
            <a:spLocks noGrp="1"/>
          </p:cNvSpPr>
          <p:nvPr>
            <p:ph type="title"/>
          </p:nvPr>
        </p:nvSpPr>
        <p:spPr>
          <a:xfrm>
            <a:off x="457200" y="4960137"/>
            <a:ext cx="7772400" cy="1463040"/>
          </a:xfrm>
        </p:spPr>
        <p:txBody>
          <a:bodyPr rtlCol="0" anchor="ctr">
            <a:normAutofit/>
          </a:bodyPr>
          <a:lstStyle>
            <a:lvl1pPr algn="r">
              <a:defRPr sz="5000" b="0" spc="200" baseline="0"/>
            </a:lvl1pPr>
          </a:lstStyle>
          <a:p>
            <a:pPr rtl="0"/>
            <a:r>
              <a:rPr lang="lt-LT" noProof="0"/>
              <a:t>Spustelėję redag. ruoš. pavad. stilių</a:t>
            </a:r>
            <a:endParaRPr lang="it-IT" noProof="0" dirty="0"/>
          </a:p>
        </p:txBody>
      </p:sp>
      <p:sp>
        <p:nvSpPr>
          <p:cNvPr id="3" name="2 teksto vietos rezervavimo ženklas"/>
          <p:cNvSpPr>
            <a:spLocks noGrp="1"/>
          </p:cNvSpPr>
          <p:nvPr>
            <p:ph type="body" idx="1"/>
          </p:nvPr>
        </p:nvSpPr>
        <p:spPr>
          <a:xfrm>
            <a:off x="8610600" y="4960137"/>
            <a:ext cx="3200400" cy="1463040"/>
          </a:xfrm>
        </p:spPr>
        <p:txBody>
          <a:bodyPr lIns="91440" rIns="91440" rtlCol="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lt-LT" noProof="0"/>
              <a:t>Redaguoti šablono teksto stilius</a:t>
            </a:r>
          </a:p>
        </p:txBody>
      </p:sp>
      <p:sp>
        <p:nvSpPr>
          <p:cNvPr id="4" name="3 datos vietos rezervavimo ženklas"/>
          <p:cNvSpPr>
            <a:spLocks noGrp="1"/>
          </p:cNvSpPr>
          <p:nvPr>
            <p:ph type="dt" sz="half" idx="10"/>
          </p:nvPr>
        </p:nvSpPr>
        <p:spPr/>
        <p:txBody>
          <a:bodyPr rtlCol="0"/>
          <a:lstStyle>
            <a:lvl1pPr>
              <a:defRPr/>
            </a:lvl1pPr>
          </a:lstStyle>
          <a:p>
            <a:fld id="{DD835BB1-2EF2-43AE-8B45-98D0573114FF}" type="datetime1">
              <a:rPr lang="it-IT" smtClean="0"/>
              <a:pPr/>
              <a:t>01/03/2023</a:t>
            </a:fld>
            <a:endParaRPr lang="it-IT" dirty="0"/>
          </a:p>
        </p:txBody>
      </p:sp>
      <p:sp>
        <p:nvSpPr>
          <p:cNvPr id="5" name="4 poraštės vietos rezervavimo ženklas"/>
          <p:cNvSpPr>
            <a:spLocks noGrp="1"/>
          </p:cNvSpPr>
          <p:nvPr>
            <p:ph type="ftr" sz="quarter" idx="11"/>
          </p:nvPr>
        </p:nvSpPr>
        <p:spPr/>
        <p:txBody>
          <a:bodyPr rtlCol="0"/>
          <a:lstStyle/>
          <a:p>
            <a:pPr rtl="0"/>
            <a:endParaRPr lang="it-IT" noProof="0" dirty="0"/>
          </a:p>
        </p:txBody>
      </p:sp>
      <p:sp>
        <p:nvSpPr>
          <p:cNvPr id="6" name="5 skaidrės numerio vietos rezervavimo ženklas"/>
          <p:cNvSpPr>
            <a:spLocks noGrp="1"/>
          </p:cNvSpPr>
          <p:nvPr>
            <p:ph type="sldNum" sz="quarter" idx="12"/>
          </p:nvPr>
        </p:nvSpPr>
        <p:spPr/>
        <p:txBody>
          <a:bodyPr rtlCol="0"/>
          <a:lstStyle/>
          <a:p>
            <a:pPr rtl="0"/>
            <a:fld id="{4FAB73BC-B049-4115-A692-8D63A059BFB8}" type="slidenum">
              <a:rPr lang="it-IT" noProof="0" smtClean="0"/>
              <a:t>‹#›</a:t>
            </a:fld>
            <a:endParaRPr lang="it-IT" noProof="0" dirty="0"/>
          </a:p>
        </p:txBody>
      </p:sp>
      <p:cxnSp>
        <p:nvCxnSpPr>
          <p:cNvPr id="8" name="7 tiesioji jungtis"/>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1 pavadinimas"/>
          <p:cNvSpPr>
            <a:spLocks noGrp="1"/>
          </p:cNvSpPr>
          <p:nvPr>
            <p:ph type="title"/>
          </p:nvPr>
        </p:nvSpPr>
        <p:spPr>
          <a:xfrm>
            <a:off x="1024128" y="585216"/>
            <a:ext cx="9720072" cy="1499616"/>
          </a:xfrm>
        </p:spPr>
        <p:txBody>
          <a:bodyPr rtlCol="0"/>
          <a:lstStyle/>
          <a:p>
            <a:pPr rtl="0"/>
            <a:r>
              <a:rPr lang="lt-LT" noProof="0"/>
              <a:t>Spustelėję redag. ruoš. pavad. stilių</a:t>
            </a:r>
            <a:endParaRPr lang="it-IT" noProof="0" dirty="0"/>
          </a:p>
        </p:txBody>
      </p:sp>
      <p:sp>
        <p:nvSpPr>
          <p:cNvPr id="3" name="2 turinio vietos rezervavimo ženklas"/>
          <p:cNvSpPr>
            <a:spLocks noGrp="1"/>
          </p:cNvSpPr>
          <p:nvPr>
            <p:ph sz="half" idx="1"/>
          </p:nvPr>
        </p:nvSpPr>
        <p:spPr>
          <a:xfrm>
            <a:off x="1024127" y="2286000"/>
            <a:ext cx="4754880" cy="4023360"/>
          </a:xfrm>
        </p:spPr>
        <p:txBody>
          <a:bodyPr rtlCol="0"/>
          <a:lstStyle/>
          <a:p>
            <a:pPr lvl="0" rtl="0"/>
            <a:r>
              <a:rPr lang="lt-LT" noProof="0"/>
              <a:t>Redaguoti šablono teksto stilius</a:t>
            </a:r>
          </a:p>
          <a:p>
            <a:pPr lvl="1" rtl="0"/>
            <a:r>
              <a:rPr lang="lt-LT" noProof="0"/>
              <a:t>Antras lygis</a:t>
            </a:r>
          </a:p>
          <a:p>
            <a:pPr lvl="2" rtl="0"/>
            <a:r>
              <a:rPr lang="lt-LT" noProof="0"/>
              <a:t>Trečias lygis</a:t>
            </a:r>
          </a:p>
          <a:p>
            <a:pPr lvl="3" rtl="0"/>
            <a:r>
              <a:rPr lang="lt-LT" noProof="0"/>
              <a:t>Ketvirtas lygis</a:t>
            </a:r>
          </a:p>
          <a:p>
            <a:pPr lvl="4" rtl="0"/>
            <a:r>
              <a:rPr lang="lt-LT" noProof="0"/>
              <a:t>Penktas lygis</a:t>
            </a:r>
            <a:endParaRPr lang="it-IT" noProof="0" dirty="0"/>
          </a:p>
        </p:txBody>
      </p:sp>
      <p:sp>
        <p:nvSpPr>
          <p:cNvPr id="4" name="3 turinio vietos rezervavimo ženklas"/>
          <p:cNvSpPr>
            <a:spLocks noGrp="1"/>
          </p:cNvSpPr>
          <p:nvPr>
            <p:ph sz="half" idx="2"/>
          </p:nvPr>
        </p:nvSpPr>
        <p:spPr>
          <a:xfrm>
            <a:off x="5989320" y="2286000"/>
            <a:ext cx="4754880" cy="4023360"/>
          </a:xfrm>
        </p:spPr>
        <p:txBody>
          <a:bodyPr rtlCol="0"/>
          <a:lstStyle/>
          <a:p>
            <a:pPr lvl="0" rtl="0"/>
            <a:r>
              <a:rPr lang="lt-LT" noProof="0"/>
              <a:t>Redaguoti šablono teksto stilius</a:t>
            </a:r>
          </a:p>
          <a:p>
            <a:pPr lvl="1" rtl="0"/>
            <a:r>
              <a:rPr lang="lt-LT" noProof="0"/>
              <a:t>Antras lygis</a:t>
            </a:r>
          </a:p>
          <a:p>
            <a:pPr lvl="2" rtl="0"/>
            <a:r>
              <a:rPr lang="lt-LT" noProof="0"/>
              <a:t>Trečias lygis</a:t>
            </a:r>
          </a:p>
          <a:p>
            <a:pPr lvl="3" rtl="0"/>
            <a:r>
              <a:rPr lang="lt-LT" noProof="0"/>
              <a:t>Ketvirtas lygis</a:t>
            </a:r>
          </a:p>
          <a:p>
            <a:pPr lvl="4" rtl="0"/>
            <a:r>
              <a:rPr lang="lt-LT" noProof="0"/>
              <a:t>Penktas lygis</a:t>
            </a:r>
            <a:endParaRPr lang="it-IT" noProof="0" dirty="0"/>
          </a:p>
        </p:txBody>
      </p:sp>
      <p:sp>
        <p:nvSpPr>
          <p:cNvPr id="5" name="4 datos vietos rezervavimo ženklas"/>
          <p:cNvSpPr>
            <a:spLocks noGrp="1"/>
          </p:cNvSpPr>
          <p:nvPr>
            <p:ph type="dt" sz="half" idx="10"/>
          </p:nvPr>
        </p:nvSpPr>
        <p:spPr/>
        <p:txBody>
          <a:bodyPr rtlCol="0"/>
          <a:lstStyle/>
          <a:p>
            <a:pPr rtl="0"/>
            <a:fld id="{D4328CD4-D7D4-4166-A3E3-E3AC2681745F}" type="datetime1">
              <a:rPr lang="it-IT" noProof="0" smtClean="0"/>
              <a:t>01/03/2023</a:t>
            </a:fld>
            <a:endParaRPr lang="it-IT" noProof="0" dirty="0"/>
          </a:p>
        </p:txBody>
      </p:sp>
      <p:sp>
        <p:nvSpPr>
          <p:cNvPr id="6" name="5 poraštės vietos rezervavimo ženklas"/>
          <p:cNvSpPr>
            <a:spLocks noGrp="1"/>
          </p:cNvSpPr>
          <p:nvPr>
            <p:ph type="ftr" sz="quarter" idx="11"/>
          </p:nvPr>
        </p:nvSpPr>
        <p:spPr/>
        <p:txBody>
          <a:bodyPr rtlCol="0"/>
          <a:lstStyle/>
          <a:p>
            <a:pPr rtl="0"/>
            <a:endParaRPr lang="it-IT" noProof="0" dirty="0"/>
          </a:p>
        </p:txBody>
      </p:sp>
      <p:sp>
        <p:nvSpPr>
          <p:cNvPr id="7" name="6 skaidrės numerio vietos rezervavimo ženklas"/>
          <p:cNvSpPr>
            <a:spLocks noGrp="1"/>
          </p:cNvSpPr>
          <p:nvPr>
            <p:ph type="sldNum" sz="quarter" idx="12"/>
          </p:nvPr>
        </p:nvSpPr>
        <p:spPr/>
        <p:txBody>
          <a:bodyPr rtlCol="0"/>
          <a:lstStyle/>
          <a:p>
            <a:pPr rtl="0"/>
            <a:fld id="{4FAB73BC-B049-4115-A692-8D63A059BFB8}" type="slidenum">
              <a:rPr lang="it-IT" noProof="0" smtClean="0"/>
              <a:t>‹#›</a:t>
            </a:fld>
            <a:endParaRPr lang="it-IT" noProof="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alyginimas">
    <p:spTree>
      <p:nvGrpSpPr>
        <p:cNvPr id="1" name=""/>
        <p:cNvGrpSpPr/>
        <p:nvPr/>
      </p:nvGrpSpPr>
      <p:grpSpPr>
        <a:xfrm>
          <a:off x="0" y="0"/>
          <a:ext cx="0" cy="0"/>
          <a:chOff x="0" y="0"/>
          <a:chExt cx="0" cy="0"/>
        </a:xfrm>
      </p:grpSpPr>
      <p:sp>
        <p:nvSpPr>
          <p:cNvPr id="10" name="9 pavadinimas"/>
          <p:cNvSpPr>
            <a:spLocks noGrp="1"/>
          </p:cNvSpPr>
          <p:nvPr>
            <p:ph type="title"/>
          </p:nvPr>
        </p:nvSpPr>
        <p:spPr/>
        <p:txBody>
          <a:bodyPr rtlCol="0"/>
          <a:lstStyle>
            <a:lvl1pPr>
              <a:defRPr>
                <a:latin typeface="Calibri" panose="020F0502020204030204" pitchFamily="34" charset="0"/>
              </a:defRPr>
            </a:lvl1pPr>
          </a:lstStyle>
          <a:p>
            <a:pPr rtl="0"/>
            <a:r>
              <a:rPr lang="lt-LT" noProof="0"/>
              <a:t>Spustelėję redag. ruoš. pavad. stilių</a:t>
            </a:r>
            <a:endParaRPr lang="it-IT" noProof="0" dirty="0"/>
          </a:p>
        </p:txBody>
      </p:sp>
      <p:sp>
        <p:nvSpPr>
          <p:cNvPr id="3" name="2 teksto vietos rezervavimo ženklas"/>
          <p:cNvSpPr>
            <a:spLocks noGrp="1"/>
          </p:cNvSpPr>
          <p:nvPr>
            <p:ph type="body" idx="1"/>
          </p:nvPr>
        </p:nvSpPr>
        <p:spPr>
          <a:xfrm>
            <a:off x="1024128" y="2179636"/>
            <a:ext cx="4754880" cy="822960"/>
          </a:xfrm>
        </p:spPr>
        <p:txBody>
          <a:bodyPr lIns="137160" rIns="137160" rtlCol="0" anchor="ctr">
            <a:normAutofit/>
          </a:bodyPr>
          <a:lstStyle>
            <a:lvl1pPr marL="0" indent="0">
              <a:spcBef>
                <a:spcPts val="0"/>
              </a:spcBef>
              <a:spcAft>
                <a:spcPts val="0"/>
              </a:spcAft>
              <a:buNone/>
              <a:defRPr sz="2300" b="0" cap="none" baseline="0">
                <a:solidFill>
                  <a:schemeClr val="accent1"/>
                </a:solidFill>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lt-LT" noProof="0"/>
              <a:t>Redaguoti šablono teksto stilius</a:t>
            </a:r>
          </a:p>
        </p:txBody>
      </p:sp>
      <p:sp>
        <p:nvSpPr>
          <p:cNvPr id="4" name="3 turinio vietos rezervavimo ženklas"/>
          <p:cNvSpPr>
            <a:spLocks noGrp="1"/>
          </p:cNvSpPr>
          <p:nvPr>
            <p:ph sz="half" idx="2"/>
          </p:nvPr>
        </p:nvSpPr>
        <p:spPr>
          <a:xfrm>
            <a:off x="1024128" y="2967788"/>
            <a:ext cx="4754880" cy="3341572"/>
          </a:xfrm>
        </p:spPr>
        <p:txBody>
          <a:bodyPr rtlCol="0"/>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rtl="0"/>
            <a:r>
              <a:rPr lang="lt-LT" noProof="0"/>
              <a:t>Redaguoti šablono teksto stilius</a:t>
            </a:r>
          </a:p>
          <a:p>
            <a:pPr lvl="1" rtl="0"/>
            <a:r>
              <a:rPr lang="lt-LT" noProof="0"/>
              <a:t>Antras lygis</a:t>
            </a:r>
          </a:p>
          <a:p>
            <a:pPr lvl="2" rtl="0"/>
            <a:r>
              <a:rPr lang="lt-LT" noProof="0"/>
              <a:t>Trečias lygis</a:t>
            </a:r>
          </a:p>
          <a:p>
            <a:pPr lvl="3" rtl="0"/>
            <a:r>
              <a:rPr lang="lt-LT" noProof="0"/>
              <a:t>Ketvirtas lygis</a:t>
            </a:r>
          </a:p>
          <a:p>
            <a:pPr lvl="4" rtl="0"/>
            <a:r>
              <a:rPr lang="lt-LT" noProof="0"/>
              <a:t>Penktas lygis</a:t>
            </a:r>
            <a:endParaRPr lang="it-IT" noProof="0" dirty="0"/>
          </a:p>
        </p:txBody>
      </p:sp>
      <p:sp>
        <p:nvSpPr>
          <p:cNvPr id="5" name="4 teksto vietos rezervavimo ženklas"/>
          <p:cNvSpPr>
            <a:spLocks noGrp="1"/>
          </p:cNvSpPr>
          <p:nvPr>
            <p:ph type="body" sz="quarter" idx="3"/>
          </p:nvPr>
        </p:nvSpPr>
        <p:spPr>
          <a:xfrm>
            <a:off x="5990888" y="2179636"/>
            <a:ext cx="4754880" cy="822960"/>
          </a:xfrm>
        </p:spPr>
        <p:txBody>
          <a:bodyPr lIns="137160" rIns="137160" rtlCol="0" anchor="ctr">
            <a:normAutofit/>
          </a:bodyPr>
          <a:lstStyle>
            <a:lvl1pPr marL="0" indent="0">
              <a:spcBef>
                <a:spcPts val="0"/>
              </a:spcBef>
              <a:spcAft>
                <a:spcPts val="0"/>
              </a:spcAft>
              <a:buNone/>
              <a:defRPr lang="en-US" sz="2300" b="0" kern="1200" cap="none" baseline="0" dirty="0">
                <a:solidFill>
                  <a:schemeClr val="accent1"/>
                </a:solidFill>
                <a:latin typeface="Calibri" panose="020F0502020204030204"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lt-LT" noProof="0"/>
              <a:t>Redaguoti šablono teksto stilius</a:t>
            </a:r>
          </a:p>
        </p:txBody>
      </p:sp>
      <p:sp>
        <p:nvSpPr>
          <p:cNvPr id="6" name="5 turinio vietos rezervavimo ženklas"/>
          <p:cNvSpPr>
            <a:spLocks noGrp="1"/>
          </p:cNvSpPr>
          <p:nvPr>
            <p:ph sz="quarter" idx="4"/>
          </p:nvPr>
        </p:nvSpPr>
        <p:spPr>
          <a:xfrm>
            <a:off x="5990888" y="2967788"/>
            <a:ext cx="4754880" cy="3341572"/>
          </a:xfrm>
        </p:spPr>
        <p:txBody>
          <a:bodyPr rtlCol="0"/>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rtl="0"/>
            <a:r>
              <a:rPr lang="lt-LT" noProof="0"/>
              <a:t>Redaguoti šablono teksto stilius</a:t>
            </a:r>
          </a:p>
          <a:p>
            <a:pPr lvl="1" rtl="0"/>
            <a:r>
              <a:rPr lang="lt-LT" noProof="0"/>
              <a:t>Antras lygis</a:t>
            </a:r>
          </a:p>
          <a:p>
            <a:pPr lvl="2" rtl="0"/>
            <a:r>
              <a:rPr lang="lt-LT" noProof="0"/>
              <a:t>Trečias lygis</a:t>
            </a:r>
          </a:p>
          <a:p>
            <a:pPr lvl="3" rtl="0"/>
            <a:r>
              <a:rPr lang="lt-LT" noProof="0"/>
              <a:t>Ketvirtas lygis</a:t>
            </a:r>
          </a:p>
          <a:p>
            <a:pPr lvl="4" rtl="0"/>
            <a:r>
              <a:rPr lang="lt-LT" noProof="0"/>
              <a:t>Penktas lygis</a:t>
            </a:r>
            <a:endParaRPr lang="it-IT" noProof="0" dirty="0"/>
          </a:p>
        </p:txBody>
      </p:sp>
      <p:sp>
        <p:nvSpPr>
          <p:cNvPr id="7" name="6 datos vietos rezervavimo ženklas"/>
          <p:cNvSpPr>
            <a:spLocks noGrp="1"/>
          </p:cNvSpPr>
          <p:nvPr>
            <p:ph type="dt" sz="half" idx="10"/>
          </p:nvPr>
        </p:nvSpPr>
        <p:spPr/>
        <p:txBody>
          <a:bodyPr rtlCol="0"/>
          <a:lstStyle>
            <a:lvl1pPr>
              <a:defRPr>
                <a:latin typeface="Calibri" panose="020F0502020204030204" pitchFamily="34" charset="0"/>
              </a:defRPr>
            </a:lvl1pPr>
          </a:lstStyle>
          <a:p>
            <a:fld id="{DCB15BB3-3DAF-4B63-8FBB-859D301506EF}" type="datetime1">
              <a:rPr lang="it-IT" smtClean="0"/>
              <a:pPr/>
              <a:t>01/03/2023</a:t>
            </a:fld>
            <a:endParaRPr lang="it-IT" dirty="0"/>
          </a:p>
        </p:txBody>
      </p:sp>
      <p:sp>
        <p:nvSpPr>
          <p:cNvPr id="8" name="7 poraštės vietos rezervavimo ženklas"/>
          <p:cNvSpPr>
            <a:spLocks noGrp="1"/>
          </p:cNvSpPr>
          <p:nvPr>
            <p:ph type="ftr" sz="quarter" idx="11"/>
          </p:nvPr>
        </p:nvSpPr>
        <p:spPr/>
        <p:txBody>
          <a:bodyPr rtlCol="0"/>
          <a:lstStyle>
            <a:lvl1pPr>
              <a:defRPr>
                <a:latin typeface="Calibri" panose="020F0502020204030204" pitchFamily="34" charset="0"/>
              </a:defRPr>
            </a:lvl1pPr>
          </a:lstStyle>
          <a:p>
            <a:endParaRPr lang="it-IT" noProof="0" dirty="0"/>
          </a:p>
        </p:txBody>
      </p:sp>
      <p:sp>
        <p:nvSpPr>
          <p:cNvPr id="9" name="8 skaidrės numerio vietos rezervavimo ženklas"/>
          <p:cNvSpPr>
            <a:spLocks noGrp="1"/>
          </p:cNvSpPr>
          <p:nvPr>
            <p:ph type="sldNum" sz="quarter" idx="12"/>
          </p:nvPr>
        </p:nvSpPr>
        <p:spPr/>
        <p:txBody>
          <a:bodyPr rtlCol="0"/>
          <a:lstStyle>
            <a:lvl1pPr>
              <a:defRPr>
                <a:latin typeface="Calibri" panose="020F0502020204030204" pitchFamily="34" charset="0"/>
              </a:defRPr>
            </a:lvl1pPr>
          </a:lstStyle>
          <a:p>
            <a:fld id="{4FAB73BC-B049-4115-A692-8D63A059BFB8}" type="slidenum">
              <a:rPr lang="it-IT" noProof="0" smtClean="0"/>
              <a:pPr/>
              <a:t>‹#›</a:t>
            </a:fld>
            <a:endParaRPr lang="it-IT" noProof="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1 pavadinimas"/>
          <p:cNvSpPr>
            <a:spLocks noGrp="1"/>
          </p:cNvSpPr>
          <p:nvPr>
            <p:ph type="title"/>
          </p:nvPr>
        </p:nvSpPr>
        <p:spPr/>
        <p:txBody>
          <a:bodyPr rtlCol="0"/>
          <a:lstStyle/>
          <a:p>
            <a:pPr rtl="0"/>
            <a:r>
              <a:rPr lang="lt-LT" noProof="0"/>
              <a:t>Spustelėję redag. ruoš. pavad. stilių</a:t>
            </a:r>
            <a:endParaRPr lang="it-IT" noProof="0" dirty="0"/>
          </a:p>
        </p:txBody>
      </p:sp>
      <p:sp>
        <p:nvSpPr>
          <p:cNvPr id="3" name="2 datos vietos rezervavimo ženklas"/>
          <p:cNvSpPr>
            <a:spLocks noGrp="1"/>
          </p:cNvSpPr>
          <p:nvPr>
            <p:ph type="dt" sz="half" idx="10"/>
          </p:nvPr>
        </p:nvSpPr>
        <p:spPr/>
        <p:txBody>
          <a:bodyPr rtlCol="0"/>
          <a:lstStyle>
            <a:lvl1pPr>
              <a:defRPr/>
            </a:lvl1pPr>
          </a:lstStyle>
          <a:p>
            <a:fld id="{DDF7BAFA-09E4-4C87-A699-0BA42A2CCB1E}" type="datetime1">
              <a:rPr lang="it-IT" smtClean="0"/>
              <a:pPr/>
              <a:t>01/03/2023</a:t>
            </a:fld>
            <a:endParaRPr lang="it-IT" dirty="0"/>
          </a:p>
        </p:txBody>
      </p:sp>
      <p:sp>
        <p:nvSpPr>
          <p:cNvPr id="4" name="3 poraštės vietos rezervavimo ženklas"/>
          <p:cNvSpPr>
            <a:spLocks noGrp="1"/>
          </p:cNvSpPr>
          <p:nvPr>
            <p:ph type="ftr" sz="quarter" idx="11"/>
          </p:nvPr>
        </p:nvSpPr>
        <p:spPr/>
        <p:txBody>
          <a:bodyPr rtlCol="0"/>
          <a:lstStyle/>
          <a:p>
            <a:pPr rtl="0"/>
            <a:endParaRPr lang="it-IT" noProof="0" dirty="0"/>
          </a:p>
        </p:txBody>
      </p:sp>
      <p:sp>
        <p:nvSpPr>
          <p:cNvPr id="5" name="4 skaidrės numerio vietos rezervavimo ženklas"/>
          <p:cNvSpPr>
            <a:spLocks noGrp="1"/>
          </p:cNvSpPr>
          <p:nvPr>
            <p:ph type="sldNum" sz="quarter" idx="12"/>
          </p:nvPr>
        </p:nvSpPr>
        <p:spPr/>
        <p:txBody>
          <a:bodyPr rtlCol="0"/>
          <a:lstStyle/>
          <a:p>
            <a:pPr rtl="0"/>
            <a:fld id="{4FAB73BC-B049-4115-A692-8D63A059BFB8}" type="slidenum">
              <a:rPr lang="it-IT" noProof="0" smtClean="0"/>
              <a:t>‹#›</a:t>
            </a:fld>
            <a:endParaRPr lang="it-IT" noProof="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uščias">
    <p:spTree>
      <p:nvGrpSpPr>
        <p:cNvPr id="1" name=""/>
        <p:cNvGrpSpPr/>
        <p:nvPr/>
      </p:nvGrpSpPr>
      <p:grpSpPr>
        <a:xfrm>
          <a:off x="0" y="0"/>
          <a:ext cx="0" cy="0"/>
          <a:chOff x="0" y="0"/>
          <a:chExt cx="0" cy="0"/>
        </a:xfrm>
      </p:grpSpPr>
      <p:sp>
        <p:nvSpPr>
          <p:cNvPr id="2" name="1 datos vietos rezervavimo ženklas"/>
          <p:cNvSpPr>
            <a:spLocks noGrp="1"/>
          </p:cNvSpPr>
          <p:nvPr>
            <p:ph type="dt" sz="half" idx="10"/>
          </p:nvPr>
        </p:nvSpPr>
        <p:spPr/>
        <p:txBody>
          <a:bodyPr rtlCol="0"/>
          <a:lstStyle>
            <a:lvl1pPr>
              <a:defRPr/>
            </a:lvl1pPr>
          </a:lstStyle>
          <a:p>
            <a:fld id="{44E39709-DCCB-4D17-95FA-F9CCBA040382}" type="datetime1">
              <a:rPr lang="it-IT" smtClean="0"/>
              <a:pPr/>
              <a:t>01/03/2023</a:t>
            </a:fld>
            <a:endParaRPr lang="it-IT" dirty="0"/>
          </a:p>
        </p:txBody>
      </p:sp>
      <p:sp>
        <p:nvSpPr>
          <p:cNvPr id="3" name="2 poraštės vietos rezervavimo ženklas"/>
          <p:cNvSpPr>
            <a:spLocks noGrp="1"/>
          </p:cNvSpPr>
          <p:nvPr>
            <p:ph type="ftr" sz="quarter" idx="11"/>
          </p:nvPr>
        </p:nvSpPr>
        <p:spPr/>
        <p:txBody>
          <a:bodyPr rtlCol="0"/>
          <a:lstStyle/>
          <a:p>
            <a:pPr rtl="0"/>
            <a:endParaRPr lang="it-IT" noProof="0" dirty="0"/>
          </a:p>
        </p:txBody>
      </p:sp>
      <p:sp>
        <p:nvSpPr>
          <p:cNvPr id="4" name="3 skaidrės numerio vietos rezervavimo ženklas"/>
          <p:cNvSpPr>
            <a:spLocks noGrp="1"/>
          </p:cNvSpPr>
          <p:nvPr>
            <p:ph type="sldNum" sz="quarter" idx="12"/>
          </p:nvPr>
        </p:nvSpPr>
        <p:spPr/>
        <p:txBody>
          <a:bodyPr rtlCol="0"/>
          <a:lstStyle/>
          <a:p>
            <a:pPr rtl="0"/>
            <a:fld id="{4FAB73BC-B049-4115-A692-8D63A059BFB8}" type="slidenum">
              <a:rPr lang="it-IT" noProof="0" smtClean="0"/>
              <a:t>‹#›</a:t>
            </a:fld>
            <a:endParaRPr lang="it-IT" noProof="0"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su antrašte">
    <p:spTree>
      <p:nvGrpSpPr>
        <p:cNvPr id="1" name=""/>
        <p:cNvGrpSpPr/>
        <p:nvPr/>
      </p:nvGrpSpPr>
      <p:grpSpPr>
        <a:xfrm>
          <a:off x="0" y="0"/>
          <a:ext cx="0" cy="0"/>
          <a:chOff x="0" y="0"/>
          <a:chExt cx="0" cy="0"/>
        </a:xfrm>
      </p:grpSpPr>
      <p:sp>
        <p:nvSpPr>
          <p:cNvPr id="8" name="7 pavadinimas"/>
          <p:cNvSpPr>
            <a:spLocks noGrp="1"/>
          </p:cNvSpPr>
          <p:nvPr>
            <p:ph type="title"/>
          </p:nvPr>
        </p:nvSpPr>
        <p:spPr>
          <a:xfrm>
            <a:off x="1024128" y="471509"/>
            <a:ext cx="4389120" cy="1737360"/>
          </a:xfrm>
        </p:spPr>
        <p:txBody>
          <a:bodyPr rtlCol="0">
            <a:noAutofit/>
          </a:bodyPr>
          <a:lstStyle>
            <a:lvl1pPr>
              <a:lnSpc>
                <a:spcPct val="80000"/>
              </a:lnSpc>
              <a:defRPr sz="4000"/>
            </a:lvl1pPr>
          </a:lstStyle>
          <a:p>
            <a:pPr rtl="0"/>
            <a:r>
              <a:rPr lang="lt-LT" noProof="0"/>
              <a:t>Spustelėję redag. ruoš. pavad. stilių</a:t>
            </a:r>
            <a:endParaRPr lang="it-IT" noProof="0" dirty="0"/>
          </a:p>
        </p:txBody>
      </p:sp>
      <p:sp>
        <p:nvSpPr>
          <p:cNvPr id="3" name="2 turinio vietos rezervavimo ženklas"/>
          <p:cNvSpPr>
            <a:spLocks noGrp="1"/>
          </p:cNvSpPr>
          <p:nvPr>
            <p:ph idx="1"/>
          </p:nvPr>
        </p:nvSpPr>
        <p:spPr>
          <a:xfrm>
            <a:off x="5715000" y="822960"/>
            <a:ext cx="5678424" cy="5184648"/>
          </a:xfrm>
        </p:spPr>
        <p:txBody>
          <a:bodyPr rtlCol="0"/>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lt-LT" noProof="0"/>
              <a:t>Redaguoti šablono teksto stilius</a:t>
            </a:r>
          </a:p>
          <a:p>
            <a:pPr lvl="1" rtl="0"/>
            <a:r>
              <a:rPr lang="lt-LT" noProof="0"/>
              <a:t>Antras lygis</a:t>
            </a:r>
          </a:p>
          <a:p>
            <a:pPr lvl="2" rtl="0"/>
            <a:r>
              <a:rPr lang="lt-LT" noProof="0"/>
              <a:t>Trečias lygis</a:t>
            </a:r>
          </a:p>
          <a:p>
            <a:pPr lvl="3" rtl="0"/>
            <a:r>
              <a:rPr lang="lt-LT" noProof="0"/>
              <a:t>Ketvirtas lygis</a:t>
            </a:r>
          </a:p>
          <a:p>
            <a:pPr lvl="4" rtl="0"/>
            <a:r>
              <a:rPr lang="lt-LT" noProof="0"/>
              <a:t>Penktas lygis</a:t>
            </a:r>
            <a:endParaRPr lang="it-IT" noProof="0" dirty="0"/>
          </a:p>
        </p:txBody>
      </p:sp>
      <p:sp>
        <p:nvSpPr>
          <p:cNvPr id="4" name="3 teksto vietos rezervavimo ženklas"/>
          <p:cNvSpPr>
            <a:spLocks noGrp="1"/>
          </p:cNvSpPr>
          <p:nvPr>
            <p:ph type="body" sz="half" idx="2"/>
          </p:nvPr>
        </p:nvSpPr>
        <p:spPr>
          <a:xfrm>
            <a:off x="1024128" y="2257506"/>
            <a:ext cx="4389120" cy="3762294"/>
          </a:xfrm>
        </p:spPr>
        <p:txBody>
          <a:bodyPr lIns="91440" rIns="91440" rtlCol="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lt-LT" noProof="0"/>
              <a:t>Redaguoti šablono teksto stilius</a:t>
            </a:r>
          </a:p>
        </p:txBody>
      </p:sp>
      <p:sp>
        <p:nvSpPr>
          <p:cNvPr id="5" name="4 datos vietos rezervavimo ženklas"/>
          <p:cNvSpPr>
            <a:spLocks noGrp="1"/>
          </p:cNvSpPr>
          <p:nvPr>
            <p:ph type="dt" sz="half" idx="10"/>
          </p:nvPr>
        </p:nvSpPr>
        <p:spPr/>
        <p:txBody>
          <a:bodyPr rtlCol="0"/>
          <a:lstStyle>
            <a:lvl1pPr>
              <a:defRPr/>
            </a:lvl1pPr>
          </a:lstStyle>
          <a:p>
            <a:fld id="{DB736C88-17C3-412A-981F-1A6273EBEBA3}" type="datetime1">
              <a:rPr lang="it-IT" smtClean="0"/>
              <a:pPr/>
              <a:t>01/03/2023</a:t>
            </a:fld>
            <a:endParaRPr lang="it-IT" dirty="0"/>
          </a:p>
        </p:txBody>
      </p:sp>
      <p:sp>
        <p:nvSpPr>
          <p:cNvPr id="6" name="5 poraštės vietos rezervavimo ženklas"/>
          <p:cNvSpPr>
            <a:spLocks noGrp="1"/>
          </p:cNvSpPr>
          <p:nvPr>
            <p:ph type="ftr" sz="quarter" idx="11"/>
          </p:nvPr>
        </p:nvSpPr>
        <p:spPr/>
        <p:txBody>
          <a:bodyPr rtlCol="0"/>
          <a:lstStyle/>
          <a:p>
            <a:pPr rtl="0"/>
            <a:endParaRPr lang="it-IT" noProof="0" dirty="0"/>
          </a:p>
        </p:txBody>
      </p:sp>
      <p:sp>
        <p:nvSpPr>
          <p:cNvPr id="7" name="6 skaidrės numerio vietos rezervavimo ženklas"/>
          <p:cNvSpPr>
            <a:spLocks noGrp="1"/>
          </p:cNvSpPr>
          <p:nvPr>
            <p:ph type="sldNum" sz="quarter" idx="12"/>
          </p:nvPr>
        </p:nvSpPr>
        <p:spPr/>
        <p:txBody>
          <a:bodyPr rtlCol="0"/>
          <a:lstStyle/>
          <a:p>
            <a:pPr rtl="0"/>
            <a:fld id="{4FAB73BC-B049-4115-A692-8D63A059BFB8}" type="slidenum">
              <a:rPr lang="it-IT" noProof="0" smtClean="0"/>
              <a:t>‹#›</a:t>
            </a:fld>
            <a:endParaRPr lang="it-IT" noProof="0"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aveikslėlis su antrašte">
    <p:spTree>
      <p:nvGrpSpPr>
        <p:cNvPr id="1" name=""/>
        <p:cNvGrpSpPr/>
        <p:nvPr/>
      </p:nvGrpSpPr>
      <p:grpSpPr>
        <a:xfrm>
          <a:off x="0" y="0"/>
          <a:ext cx="0" cy="0"/>
          <a:chOff x="0" y="0"/>
          <a:chExt cx="0" cy="0"/>
        </a:xfrm>
      </p:grpSpPr>
      <p:sp>
        <p:nvSpPr>
          <p:cNvPr id="2" name="1 pavadinimas"/>
          <p:cNvSpPr>
            <a:spLocks noGrp="1"/>
          </p:cNvSpPr>
          <p:nvPr>
            <p:ph type="title"/>
          </p:nvPr>
        </p:nvSpPr>
        <p:spPr>
          <a:xfrm>
            <a:off x="457200" y="4960138"/>
            <a:ext cx="7772400" cy="1463040"/>
          </a:xfrm>
        </p:spPr>
        <p:txBody>
          <a:bodyPr rtlCol="0" anchor="ctr">
            <a:normAutofit/>
          </a:bodyPr>
          <a:lstStyle>
            <a:lvl1pPr algn="r">
              <a:defRPr sz="5000" spc="200" baseline="0"/>
            </a:lvl1pPr>
          </a:lstStyle>
          <a:p>
            <a:pPr rtl="0"/>
            <a:r>
              <a:rPr lang="lt-LT" noProof="0"/>
              <a:t>Spustelėję redag. ruoš. pavad. stilių</a:t>
            </a:r>
            <a:endParaRPr lang="it-IT" noProof="0" dirty="0"/>
          </a:p>
        </p:txBody>
      </p:sp>
      <p:sp>
        <p:nvSpPr>
          <p:cNvPr id="3" name="2 paveikslėlio vietos rezervavimo ženklas"/>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lt-LT" noProof="0"/>
              <a:t>Spustelėkite piktogr. norėdami įtraukti pav.</a:t>
            </a:r>
            <a:endParaRPr lang="it-IT" noProof="0" dirty="0"/>
          </a:p>
        </p:txBody>
      </p:sp>
      <p:sp>
        <p:nvSpPr>
          <p:cNvPr id="4" name="3 teksto vietos rezervavimo ženklas"/>
          <p:cNvSpPr>
            <a:spLocks noGrp="1"/>
          </p:cNvSpPr>
          <p:nvPr>
            <p:ph type="body" sz="half" idx="2"/>
          </p:nvPr>
        </p:nvSpPr>
        <p:spPr>
          <a:xfrm>
            <a:off x="8610600" y="4960138"/>
            <a:ext cx="3200400" cy="1463040"/>
          </a:xfrm>
        </p:spPr>
        <p:txBody>
          <a:bodyPr lIns="91440" rIns="91440" rtlCol="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lt-LT" noProof="0"/>
              <a:t>Redaguoti šablono teksto stilius</a:t>
            </a:r>
          </a:p>
        </p:txBody>
      </p:sp>
      <p:sp>
        <p:nvSpPr>
          <p:cNvPr id="5" name="4 datos vietos rezervavimo ženklas"/>
          <p:cNvSpPr>
            <a:spLocks noGrp="1"/>
          </p:cNvSpPr>
          <p:nvPr>
            <p:ph type="dt" sz="half" idx="10"/>
          </p:nvPr>
        </p:nvSpPr>
        <p:spPr/>
        <p:txBody>
          <a:bodyPr rtlCol="0"/>
          <a:lstStyle>
            <a:lvl1pPr>
              <a:defRPr/>
            </a:lvl1pPr>
          </a:lstStyle>
          <a:p>
            <a:fld id="{47571B84-02E1-4E35-94CC-5417841795C2}" type="datetime1">
              <a:rPr lang="it-IT" smtClean="0"/>
              <a:pPr/>
              <a:t>01/03/2023</a:t>
            </a:fld>
            <a:endParaRPr lang="it-IT" dirty="0"/>
          </a:p>
        </p:txBody>
      </p:sp>
      <p:sp>
        <p:nvSpPr>
          <p:cNvPr id="6" name="5 poraštės vietos rezervavimo ženklas"/>
          <p:cNvSpPr>
            <a:spLocks noGrp="1"/>
          </p:cNvSpPr>
          <p:nvPr>
            <p:ph type="ftr" sz="quarter" idx="11"/>
          </p:nvPr>
        </p:nvSpPr>
        <p:spPr/>
        <p:txBody>
          <a:bodyPr rtlCol="0"/>
          <a:lstStyle/>
          <a:p>
            <a:pPr rtl="0"/>
            <a:endParaRPr lang="it-IT" noProof="0" dirty="0"/>
          </a:p>
        </p:txBody>
      </p:sp>
      <p:sp>
        <p:nvSpPr>
          <p:cNvPr id="7" name="6 skaidrės numerio vietos rezervavimo ženklas"/>
          <p:cNvSpPr>
            <a:spLocks noGrp="1"/>
          </p:cNvSpPr>
          <p:nvPr>
            <p:ph type="sldNum" sz="quarter" idx="12"/>
          </p:nvPr>
        </p:nvSpPr>
        <p:spPr/>
        <p:txBody>
          <a:bodyPr rtlCol="0"/>
          <a:lstStyle/>
          <a:p>
            <a:pPr rtl="0"/>
            <a:fld id="{867E5644-1E61-4311-A31E-84CB9C7AA8A9}" type="slidenum">
              <a:rPr lang="it-IT" noProof="0" smtClean="0"/>
              <a:t>‹#›</a:t>
            </a:fld>
            <a:endParaRPr lang="it-IT" noProof="0" dirty="0"/>
          </a:p>
        </p:txBody>
      </p:sp>
      <p:cxnSp>
        <p:nvCxnSpPr>
          <p:cNvPr id="8" name="7 tiesioji jungtis"/>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pavadinimo vietos rezervavimo ženklas"/>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pPr rtl="0"/>
            <a:r>
              <a:rPr lang="it-IT" noProof="0" dirty="0" err="1"/>
              <a:t>Spustelėkite</a:t>
            </a:r>
            <a:r>
              <a:rPr lang="it-IT" noProof="0" dirty="0"/>
              <a:t>, </a:t>
            </a:r>
            <a:r>
              <a:rPr lang="it-IT" noProof="0" dirty="0" err="1"/>
              <a:t>jei</a:t>
            </a:r>
            <a:r>
              <a:rPr lang="it-IT" noProof="0" dirty="0"/>
              <a:t> norite </a:t>
            </a:r>
            <a:r>
              <a:rPr lang="it-IT" noProof="0" dirty="0" err="1"/>
              <a:t>redaguoti</a:t>
            </a:r>
            <a:r>
              <a:rPr lang="it-IT" noProof="0" dirty="0"/>
              <a:t> </a:t>
            </a:r>
            <a:r>
              <a:rPr lang="it-IT" noProof="0" dirty="0" err="1"/>
              <a:t>ruošinio</a:t>
            </a:r>
            <a:r>
              <a:rPr lang="it-IT" noProof="0" dirty="0"/>
              <a:t> </a:t>
            </a:r>
            <a:r>
              <a:rPr lang="it-IT" noProof="0" dirty="0" err="1"/>
              <a:t>pavadinimo</a:t>
            </a:r>
            <a:r>
              <a:rPr lang="it-IT" noProof="0" dirty="0"/>
              <a:t> </a:t>
            </a:r>
            <a:r>
              <a:rPr lang="it-IT" noProof="0" dirty="0" err="1"/>
              <a:t>stilių</a:t>
            </a:r>
            <a:endParaRPr lang="it-IT" noProof="0" dirty="0"/>
          </a:p>
        </p:txBody>
      </p:sp>
      <p:sp>
        <p:nvSpPr>
          <p:cNvPr id="3" name="2 teksto vietos rezervavimo ženklas"/>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rtl="0"/>
            <a:r>
              <a:rPr lang="it-IT" noProof="0" dirty="0" err="1"/>
              <a:t>Spustelėkite</a:t>
            </a:r>
            <a:r>
              <a:rPr lang="it-IT" noProof="0" dirty="0"/>
              <a:t>, </a:t>
            </a:r>
            <a:r>
              <a:rPr lang="it-IT" noProof="0" dirty="0" err="1"/>
              <a:t>jei</a:t>
            </a:r>
            <a:r>
              <a:rPr lang="it-IT" noProof="0" dirty="0"/>
              <a:t> norite </a:t>
            </a:r>
            <a:r>
              <a:rPr lang="it-IT" noProof="0" dirty="0" err="1"/>
              <a:t>redaguoti</a:t>
            </a:r>
            <a:r>
              <a:rPr lang="it-IT" noProof="0" dirty="0"/>
              <a:t> </a:t>
            </a:r>
            <a:r>
              <a:rPr lang="it-IT" noProof="0" dirty="0" err="1"/>
              <a:t>ruošinio</a:t>
            </a:r>
            <a:r>
              <a:rPr lang="it-IT" noProof="0" dirty="0"/>
              <a:t> </a:t>
            </a:r>
            <a:r>
              <a:rPr lang="it-IT" noProof="0" dirty="0" err="1"/>
              <a:t>teksto</a:t>
            </a:r>
            <a:r>
              <a:rPr lang="it-IT" noProof="0" dirty="0"/>
              <a:t> </a:t>
            </a:r>
            <a:r>
              <a:rPr lang="it-IT" noProof="0" dirty="0" err="1"/>
              <a:t>stilius</a:t>
            </a:r>
            <a:endParaRPr lang="it-IT" noProof="0" dirty="0"/>
          </a:p>
          <a:p>
            <a:pPr lvl="1" rtl="0"/>
            <a:r>
              <a:rPr lang="it-IT" noProof="0" dirty="0" err="1"/>
              <a:t>Antras</a:t>
            </a:r>
            <a:r>
              <a:rPr lang="it-IT" noProof="0" dirty="0"/>
              <a:t> </a:t>
            </a:r>
            <a:r>
              <a:rPr lang="it-IT" noProof="0" dirty="0" err="1"/>
              <a:t>lygis</a:t>
            </a:r>
            <a:endParaRPr lang="it-IT" noProof="0" dirty="0"/>
          </a:p>
          <a:p>
            <a:pPr lvl="2" rtl="0"/>
            <a:r>
              <a:rPr lang="it-IT" noProof="0" dirty="0" err="1"/>
              <a:t>Trečias</a:t>
            </a:r>
            <a:r>
              <a:rPr lang="it-IT" noProof="0" dirty="0"/>
              <a:t> </a:t>
            </a:r>
            <a:r>
              <a:rPr lang="it-IT" noProof="0" dirty="0" err="1"/>
              <a:t>lygis</a:t>
            </a:r>
            <a:endParaRPr lang="it-IT" noProof="0" dirty="0"/>
          </a:p>
          <a:p>
            <a:pPr lvl="3" rtl="0"/>
            <a:r>
              <a:rPr lang="it-IT" noProof="0" dirty="0" err="1"/>
              <a:t>Ketvirtas</a:t>
            </a:r>
            <a:r>
              <a:rPr lang="it-IT" noProof="0" dirty="0"/>
              <a:t> </a:t>
            </a:r>
            <a:r>
              <a:rPr lang="it-IT" noProof="0" dirty="0" err="1"/>
              <a:t>lygis</a:t>
            </a:r>
            <a:endParaRPr lang="it-IT" noProof="0" dirty="0"/>
          </a:p>
          <a:p>
            <a:pPr lvl="4" rtl="0"/>
            <a:r>
              <a:rPr lang="it-IT" noProof="0" dirty="0" err="1"/>
              <a:t>Penktas</a:t>
            </a:r>
            <a:r>
              <a:rPr lang="it-IT" noProof="0" dirty="0"/>
              <a:t> </a:t>
            </a:r>
            <a:r>
              <a:rPr lang="it-IT" noProof="0" dirty="0" err="1"/>
              <a:t>lygis</a:t>
            </a:r>
            <a:endParaRPr lang="it-IT" noProof="0" dirty="0"/>
          </a:p>
        </p:txBody>
      </p:sp>
      <p:sp>
        <p:nvSpPr>
          <p:cNvPr id="4" name="3 datos vietos rezervavimo ženklas"/>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Calibri" panose="020F0502020204030204" pitchFamily="34" charset="0"/>
              </a:defRPr>
            </a:lvl1pPr>
          </a:lstStyle>
          <a:p>
            <a:fld id="{B113FEC8-CF0A-4357-8817-8324D28A3639}" type="datetime1">
              <a:rPr lang="it-IT" smtClean="0"/>
              <a:pPr/>
              <a:t>01/03/2023</a:t>
            </a:fld>
            <a:endParaRPr lang="it-IT" dirty="0"/>
          </a:p>
        </p:txBody>
      </p:sp>
      <p:sp>
        <p:nvSpPr>
          <p:cNvPr id="5" name="4 poraštės vietos rezervavimo ženklas"/>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Calibri" panose="020F0502020204030204" pitchFamily="34" charset="0"/>
              </a:defRPr>
            </a:lvl1pPr>
          </a:lstStyle>
          <a:p>
            <a:endParaRPr lang="it-IT" dirty="0"/>
          </a:p>
        </p:txBody>
      </p:sp>
      <p:sp>
        <p:nvSpPr>
          <p:cNvPr id="6" name="5 skaidrės numerio vietos rezervavimo ženklas"/>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Calibri" panose="020F0502020204030204" pitchFamily="34" charset="0"/>
              </a:defRPr>
            </a:lvl1pPr>
          </a:lstStyle>
          <a:p>
            <a:fld id="{4FAB73BC-B049-4115-A692-8D63A059BFB8}" type="slidenum">
              <a:rPr lang="it-IT" smtClean="0"/>
              <a:pPr/>
              <a:t>‹#›</a:t>
            </a:fld>
            <a:endParaRPr lang="it-IT" dirty="0"/>
          </a:p>
        </p:txBody>
      </p:sp>
      <p:cxnSp>
        <p:nvCxnSpPr>
          <p:cNvPr id="7" name="6 tiesioji jungtis"/>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hf sldNum="0"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Calibri" panose="020F0502020204030204" pitchFamily="34" charset="0"/>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Calibri" panose="020F0502020204030204" pitchFamily="34" charset="0"/>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Calibri" panose="020F0502020204030204" pitchFamily="34" charset="0"/>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Calibri" panose="020F0502020204030204" pitchFamily="34" charset="0"/>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Calibri" panose="020F0502020204030204" pitchFamily="34" charset="0"/>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Calibri" panose="020F0502020204030204" pitchFamily="34" charset="0"/>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18 stačiakampis">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pic>
        <p:nvPicPr>
          <p:cNvPr id="5" name="4 paveikslėlis">
            <a:extLst>
              <a:ext uri="{FF2B5EF4-FFF2-40B4-BE49-F238E27FC236}">
                <a16:creationId xmlns:a16="http://schemas.microsoft.com/office/drawing/2014/main" id="{230BD1B1-AA22-48F1-B3ED-579CD284605D}"/>
              </a:ext>
              <a:ext uri="{C183D7F6-B498-43B3-948B-1728B52AA6E4}">
                <adec:decorative xmlns:adec="http://schemas.microsoft.com/office/drawing/2017/decorative" val="1"/>
              </a:ext>
            </a:extLst>
          </p:cNvPr>
          <p:cNvPicPr>
            <a:picLocks noChangeAspect="1"/>
          </p:cNvPicPr>
          <p:nvPr/>
        </p:nvPicPr>
        <p:blipFill rotWithShape="1">
          <a:blip r:embed="rId3"/>
          <a:srcRect r="52444" b="-1"/>
          <a:stretch/>
        </p:blipFill>
        <p:spPr>
          <a:xfrm>
            <a:off x="20" y="975"/>
            <a:ext cx="12191980" cy="6858000"/>
          </a:xfrm>
          <a:prstGeom prst="rect">
            <a:avLst/>
          </a:prstGeom>
        </p:spPr>
      </p:pic>
      <p:sp>
        <p:nvSpPr>
          <p:cNvPr id="21" name="20 stačiakampis">
            <a:extLst>
              <a:ext uri="{FF2B5EF4-FFF2-40B4-BE49-F238E27FC236}">
                <a16:creationId xmlns:a16="http://schemas.microsoft.com/office/drawing/2014/main" id="{EAA48FC5-3C83-4F1B-BC33-DF0B588F8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6786" y="3064931"/>
            <a:ext cx="8295215"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it-IT" dirty="0"/>
          </a:p>
        </p:txBody>
      </p:sp>
      <p:sp>
        <p:nvSpPr>
          <p:cNvPr id="2" name="1 pavadinimas">
            <a:extLst>
              <a:ext uri="{FF2B5EF4-FFF2-40B4-BE49-F238E27FC236}">
                <a16:creationId xmlns:a16="http://schemas.microsoft.com/office/drawing/2014/main" id="{DE3D84FB-5D02-47D2-98FD-4F01A02E2AEA}"/>
              </a:ext>
            </a:extLst>
          </p:cNvPr>
          <p:cNvSpPr>
            <a:spLocks noGrp="1"/>
          </p:cNvSpPr>
          <p:nvPr>
            <p:ph type="ctrTitle"/>
          </p:nvPr>
        </p:nvSpPr>
        <p:spPr>
          <a:xfrm>
            <a:off x="4244871" y="3462710"/>
            <a:ext cx="7630605" cy="1090938"/>
          </a:xfrm>
        </p:spPr>
        <p:txBody>
          <a:bodyPr rtlCol="0" anchor="b">
            <a:noAutofit/>
          </a:bodyPr>
          <a:lstStyle/>
          <a:p>
            <a:pPr algn="l"/>
            <a:r>
              <a:rPr lang="lt-LT" sz="3600" dirty="0">
                <a:solidFill>
                  <a:srgbClr val="FFFFFF"/>
                </a:solidFill>
              </a:rPr>
              <a:t>STEM ugdymas taikant tarpdalykinių projektų metodą</a:t>
            </a:r>
            <a:endParaRPr lang="it-IT" sz="3600" dirty="0">
              <a:solidFill>
                <a:srgbClr val="FFFFFF"/>
              </a:solidFill>
            </a:endParaRPr>
          </a:p>
        </p:txBody>
      </p:sp>
      <p:sp>
        <p:nvSpPr>
          <p:cNvPr id="3" name="2 paantraštė">
            <a:extLst>
              <a:ext uri="{FF2B5EF4-FFF2-40B4-BE49-F238E27FC236}">
                <a16:creationId xmlns:a16="http://schemas.microsoft.com/office/drawing/2014/main" id="{E9F6641D-ADF3-40BD-9BA3-E740E77C8826}"/>
              </a:ext>
            </a:extLst>
          </p:cNvPr>
          <p:cNvSpPr>
            <a:spLocks noGrp="1"/>
          </p:cNvSpPr>
          <p:nvPr>
            <p:ph type="subTitle" idx="1"/>
          </p:nvPr>
        </p:nvSpPr>
        <p:spPr>
          <a:xfrm>
            <a:off x="4309349" y="4774031"/>
            <a:ext cx="5652336" cy="671918"/>
          </a:xfrm>
        </p:spPr>
        <p:txBody>
          <a:bodyPr rtlCol="0" anchor="t">
            <a:normAutofit/>
          </a:bodyPr>
          <a:lstStyle/>
          <a:p>
            <a:pPr rtl="0"/>
            <a:r>
              <a:rPr lang="lt-LT" dirty="0">
                <a:solidFill>
                  <a:srgbClr val="FFFFFF"/>
                </a:solidFill>
              </a:rPr>
              <a:t>JONAVOS JERONIMO RALIO GIMNAZIJA</a:t>
            </a:r>
          </a:p>
          <a:p>
            <a:pPr rtl="0"/>
            <a:r>
              <a:rPr lang="lt-LT" dirty="0">
                <a:solidFill>
                  <a:srgbClr val="FFFFFF"/>
                </a:solidFill>
              </a:rPr>
              <a:t>Direktoriaus pavaduotoja ugdymui Kristina Čepukėnė</a:t>
            </a:r>
            <a:endParaRPr lang="it-IT" dirty="0">
              <a:solidFill>
                <a:srgbClr val="FFFFFF"/>
              </a:solidFill>
            </a:endParaRPr>
          </a:p>
        </p:txBody>
      </p:sp>
      <p:cxnSp>
        <p:nvCxnSpPr>
          <p:cNvPr id="23" name="22 tiesioji jungtis">
            <a:extLst>
              <a:ext uri="{FF2B5EF4-FFF2-40B4-BE49-F238E27FC236}">
                <a16:creationId xmlns:a16="http://schemas.microsoft.com/office/drawing/2014/main" id="{62F01714-1A39-4194-BD47-8A9960C599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09349" y="4666480"/>
            <a:ext cx="6832499" cy="0"/>
          </a:xfrm>
          <a:prstGeom prst="line">
            <a:avLst/>
          </a:prstGeom>
          <a:ln w="22225">
            <a:solidFill>
              <a:srgbClr val="4AC4E3"/>
            </a:solidFill>
          </a:ln>
        </p:spPr>
        <p:style>
          <a:lnRef idx="3">
            <a:schemeClr val="accent1"/>
          </a:lnRef>
          <a:fillRef idx="0">
            <a:schemeClr val="accent1"/>
          </a:fillRef>
          <a:effectRef idx="2">
            <a:schemeClr val="accent1"/>
          </a:effectRef>
          <a:fontRef idx="minor">
            <a:schemeClr val="tx1"/>
          </a:fontRef>
        </p:style>
      </p:cxnSp>
      <p:sp>
        <p:nvSpPr>
          <p:cNvPr id="4" name="TextBox 3"/>
          <p:cNvSpPr txBox="1"/>
          <p:nvPr/>
        </p:nvSpPr>
        <p:spPr>
          <a:xfrm>
            <a:off x="10357338" y="6295293"/>
            <a:ext cx="1002323" cy="369332"/>
          </a:xfrm>
          <a:prstGeom prst="rect">
            <a:avLst/>
          </a:prstGeom>
          <a:noFill/>
        </p:spPr>
        <p:txBody>
          <a:bodyPr wrap="square" rtlCol="0">
            <a:spAutoFit/>
          </a:bodyPr>
          <a:lstStyle/>
          <a:p>
            <a:r>
              <a:rPr lang="lt-LT" dirty="0"/>
              <a:t>2022 m.</a:t>
            </a:r>
          </a:p>
        </p:txBody>
      </p:sp>
    </p:spTree>
    <p:extLst>
      <p:ext uri="{BB962C8B-B14F-4D97-AF65-F5344CB8AC3E}">
        <p14:creationId xmlns:p14="http://schemas.microsoft.com/office/powerpoint/2010/main" val="2806257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a:bodyPr>
          <a:lstStyle/>
          <a:p>
            <a:r>
              <a:rPr lang="lt-LT" sz="3600" dirty="0"/>
              <a:t>Tarpdalykiniai projektai - rezultatas</a:t>
            </a:r>
          </a:p>
        </p:txBody>
      </p:sp>
      <p:sp>
        <p:nvSpPr>
          <p:cNvPr id="4" name="Ovalas 3"/>
          <p:cNvSpPr/>
          <p:nvPr/>
        </p:nvSpPr>
        <p:spPr>
          <a:xfrm>
            <a:off x="747177" y="2064510"/>
            <a:ext cx="748688" cy="6904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800" b="1" dirty="0"/>
              <a:t>2</a:t>
            </a:r>
          </a:p>
        </p:txBody>
      </p:sp>
      <p:sp>
        <p:nvSpPr>
          <p:cNvPr id="13" name="TextBox 12"/>
          <p:cNvSpPr txBox="1"/>
          <p:nvPr/>
        </p:nvSpPr>
        <p:spPr>
          <a:xfrm>
            <a:off x="1731279" y="2040410"/>
            <a:ext cx="9764036" cy="1938992"/>
          </a:xfrm>
          <a:prstGeom prst="rect">
            <a:avLst/>
          </a:prstGeom>
          <a:noFill/>
        </p:spPr>
        <p:txBody>
          <a:bodyPr wrap="square" rtlCol="0">
            <a:spAutoFit/>
          </a:bodyPr>
          <a:lstStyle/>
          <a:p>
            <a:r>
              <a:rPr lang="lt-LT" sz="2400" dirty="0">
                <a:latin typeface="Calibri" panose="020F0502020204030204" pitchFamily="34" charset="0"/>
                <a:cs typeface="Calibri" panose="020F0502020204030204" pitchFamily="34" charset="0"/>
              </a:rPr>
              <a:t>STEM  projekto  grupės „Dirbtinis intelektas: vakar, šiandien, rytoj“  nariai,   dalyvavo kūrybinių dirbtuvių su KTU dirbtinio intelekto katedra „Dirbtinio intelekto samprata“ veikloje. Prisijungę prie KTU DI katedros , susipažino su teorine medžiaga , atliko testus.  Viso šio darbo rezultatas – KTU DI modulio išlaikyto kurso sertifikatai. Juos gavo 16 gimnazistų.</a:t>
            </a:r>
          </a:p>
        </p:txBody>
      </p:sp>
    </p:spTree>
    <p:extLst>
      <p:ext uri="{BB962C8B-B14F-4D97-AF65-F5344CB8AC3E}">
        <p14:creationId xmlns:p14="http://schemas.microsoft.com/office/powerpoint/2010/main" val="1442084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a:bodyPr>
          <a:lstStyle/>
          <a:p>
            <a:r>
              <a:rPr lang="lt-LT" sz="3600" dirty="0"/>
              <a:t>Tarpdalykiniai projektai - rezultatas</a:t>
            </a:r>
          </a:p>
        </p:txBody>
      </p:sp>
      <p:sp>
        <p:nvSpPr>
          <p:cNvPr id="4" name="Ovalas 3"/>
          <p:cNvSpPr/>
          <p:nvPr/>
        </p:nvSpPr>
        <p:spPr>
          <a:xfrm>
            <a:off x="747177" y="2064510"/>
            <a:ext cx="748688" cy="6904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800" b="1" dirty="0"/>
              <a:t>3</a:t>
            </a:r>
          </a:p>
        </p:txBody>
      </p:sp>
      <p:sp>
        <p:nvSpPr>
          <p:cNvPr id="13" name="TextBox 12"/>
          <p:cNvSpPr txBox="1"/>
          <p:nvPr/>
        </p:nvSpPr>
        <p:spPr>
          <a:xfrm>
            <a:off x="1637971" y="1993757"/>
            <a:ext cx="10314541" cy="1846659"/>
          </a:xfrm>
          <a:prstGeom prst="rect">
            <a:avLst/>
          </a:prstGeom>
          <a:noFill/>
        </p:spPr>
        <p:txBody>
          <a:bodyPr wrap="square" rtlCol="0">
            <a:spAutoFit/>
          </a:bodyPr>
          <a:lstStyle/>
          <a:p>
            <a:r>
              <a:rPr lang="lt-LT" sz="2400" dirty="0">
                <a:latin typeface="Calibri" panose="020F0502020204030204" pitchFamily="34" charset="0"/>
                <a:cs typeface="Calibri" panose="020F0502020204030204" pitchFamily="34" charset="0"/>
              </a:rPr>
              <a:t>Gamtinis – mokomasis pažintinis tyrimų  takas „Pažintiniu taku su Jeronimu Raliu“.</a:t>
            </a:r>
          </a:p>
          <a:p>
            <a:r>
              <a:rPr lang="lt-LT" sz="2400" b="1" dirty="0">
                <a:latin typeface="Calibri" panose="020F0502020204030204" pitchFamily="34" charset="0"/>
                <a:cs typeface="Calibri" panose="020F0502020204030204" pitchFamily="34" charset="0"/>
              </a:rPr>
              <a:t>Tikslas </a:t>
            </a:r>
            <a:r>
              <a:rPr lang="lt-LT" sz="2400" dirty="0">
                <a:latin typeface="Calibri" panose="020F0502020204030204" pitchFamily="34" charset="0"/>
                <a:cs typeface="Calibri" panose="020F0502020204030204" pitchFamily="34" charset="0"/>
              </a:rPr>
              <a:t>- sukurti gamtinę edukacinę erdvę, kuri būtų svarbi mokyklos bendruomenės gamtinio ir aplinkosauginio pažinimo kompetencijos plėtotei bei Jonavos miesto gyventojų aplinkosauginiam ir gamtinio informavimo švietimui.</a:t>
            </a:r>
          </a:p>
          <a:p>
            <a:r>
              <a:rPr lang="lt-LT" dirty="0"/>
              <a:t> </a:t>
            </a:r>
          </a:p>
        </p:txBody>
      </p:sp>
      <p:pic>
        <p:nvPicPr>
          <p:cNvPr id="3" name="Paveikslėlis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700" y="3675224"/>
            <a:ext cx="3828661" cy="2871496"/>
          </a:xfrm>
          <a:prstGeom prst="rect">
            <a:avLst/>
          </a:prstGeom>
        </p:spPr>
      </p:pic>
      <p:pic>
        <p:nvPicPr>
          <p:cNvPr id="8" name="Paveikslėlis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4089" y="3682222"/>
            <a:ext cx="3819330" cy="2864498"/>
          </a:xfrm>
          <a:prstGeom prst="rect">
            <a:avLst/>
          </a:prstGeom>
        </p:spPr>
      </p:pic>
    </p:spTree>
    <p:extLst>
      <p:ext uri="{BB962C8B-B14F-4D97-AF65-F5344CB8AC3E}">
        <p14:creationId xmlns:p14="http://schemas.microsoft.com/office/powerpoint/2010/main" val="2364226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a:bodyPr>
          <a:lstStyle/>
          <a:p>
            <a:r>
              <a:rPr lang="lt-LT" sz="3600" dirty="0"/>
              <a:t>Tarpdalykiniai projektai - rezultatas</a:t>
            </a:r>
          </a:p>
        </p:txBody>
      </p:sp>
      <p:sp>
        <p:nvSpPr>
          <p:cNvPr id="4" name="Ovalas 3"/>
          <p:cNvSpPr/>
          <p:nvPr/>
        </p:nvSpPr>
        <p:spPr>
          <a:xfrm>
            <a:off x="747177" y="2064510"/>
            <a:ext cx="748688" cy="6904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800" b="1" dirty="0"/>
              <a:t>3</a:t>
            </a:r>
          </a:p>
        </p:txBody>
      </p:sp>
      <p:sp>
        <p:nvSpPr>
          <p:cNvPr id="13" name="TextBox 12"/>
          <p:cNvSpPr txBox="1"/>
          <p:nvPr/>
        </p:nvSpPr>
        <p:spPr>
          <a:xfrm>
            <a:off x="1731279" y="2040410"/>
            <a:ext cx="4678852" cy="3785652"/>
          </a:xfrm>
          <a:prstGeom prst="rect">
            <a:avLst/>
          </a:prstGeom>
          <a:noFill/>
        </p:spPr>
        <p:txBody>
          <a:bodyPr wrap="square" rtlCol="0">
            <a:spAutoFit/>
          </a:bodyPr>
          <a:lstStyle/>
          <a:p>
            <a:r>
              <a:rPr lang="lt-LT" sz="2400" dirty="0">
                <a:latin typeface="Calibri" panose="020F0502020204030204" pitchFamily="34" charset="0"/>
                <a:cs typeface="Calibri" panose="020F0502020204030204" pitchFamily="34" charset="0"/>
              </a:rPr>
              <a:t>Bendradarbiaujama su Kauno kolegijos Technologijų fakulteto, Pramonės inžinerijos ir robotikos katedros, VU Hidrologijos ir meteorologijos, Geografijos ir kraštotvarkos katedrų dėstytojais. Įvertintos galimybės įsirengti meteorologinę stotelę, kuri </a:t>
            </a:r>
            <a:r>
              <a:rPr lang="lt-LT" sz="2400">
                <a:latin typeface="Calibri" panose="020F0502020204030204" pitchFamily="34" charset="0"/>
                <a:cs typeface="Calibri" panose="020F0502020204030204" pitchFamily="34" charset="0"/>
              </a:rPr>
              <a:t>bus pastatyta 2023 m. </a:t>
            </a:r>
            <a:r>
              <a:rPr lang="lt-LT" sz="2400" dirty="0">
                <a:latin typeface="Calibri" panose="020F0502020204030204" pitchFamily="34" charset="0"/>
                <a:cs typeface="Calibri" panose="020F0502020204030204" pitchFamily="34" charset="0"/>
              </a:rPr>
              <a:t>Yra kuriamas tako skaitmeninis žemėlapis.</a:t>
            </a:r>
          </a:p>
        </p:txBody>
      </p:sp>
      <p:pic>
        <p:nvPicPr>
          <p:cNvPr id="1026" name="Picture 2" descr="Gali būti 2 žmonės vaizd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25" y="2504539"/>
            <a:ext cx="5819775" cy="4353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638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a:bodyPr>
          <a:lstStyle/>
          <a:p>
            <a:r>
              <a:rPr lang="lt-LT" sz="3600" dirty="0"/>
              <a:t>Tarpdalykiniai projektai</a:t>
            </a:r>
          </a:p>
        </p:txBody>
      </p:sp>
      <p:sp>
        <p:nvSpPr>
          <p:cNvPr id="4" name="Ovalas 3"/>
          <p:cNvSpPr/>
          <p:nvPr/>
        </p:nvSpPr>
        <p:spPr>
          <a:xfrm>
            <a:off x="747177" y="2064510"/>
            <a:ext cx="748688" cy="6904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800" b="1" dirty="0"/>
              <a:t>4</a:t>
            </a:r>
          </a:p>
        </p:txBody>
      </p:sp>
      <p:sp>
        <p:nvSpPr>
          <p:cNvPr id="13" name="TextBox 12"/>
          <p:cNvSpPr txBox="1"/>
          <p:nvPr/>
        </p:nvSpPr>
        <p:spPr>
          <a:xfrm>
            <a:off x="1731279" y="2040410"/>
            <a:ext cx="9764036" cy="830997"/>
          </a:xfrm>
          <a:prstGeom prst="rect">
            <a:avLst/>
          </a:prstGeom>
          <a:noFill/>
        </p:spPr>
        <p:txBody>
          <a:bodyPr wrap="square" rtlCol="0">
            <a:spAutoFit/>
          </a:bodyPr>
          <a:lstStyle/>
          <a:p>
            <a:r>
              <a:rPr lang="lt-LT" sz="2400" dirty="0">
                <a:latin typeface="Calibri" panose="020F0502020204030204" pitchFamily="34" charset="0"/>
                <a:cs typeface="Calibri" panose="020F0502020204030204" pitchFamily="34" charset="0"/>
              </a:rPr>
              <a:t>Tvarios energijos kodas.</a:t>
            </a:r>
          </a:p>
          <a:p>
            <a:pPr algn="just"/>
            <a:r>
              <a:rPr lang="lt-LT" sz="2400" b="1" dirty="0">
                <a:latin typeface="Calibri" panose="020F0502020204030204" pitchFamily="34" charset="0"/>
                <a:cs typeface="Calibri" panose="020F0502020204030204" pitchFamily="34" charset="0"/>
              </a:rPr>
              <a:t>Tikslas</a:t>
            </a:r>
            <a:r>
              <a:rPr lang="lt-LT" sz="2400" dirty="0">
                <a:latin typeface="Calibri" panose="020F0502020204030204" pitchFamily="34" charset="0"/>
                <a:cs typeface="Calibri" panose="020F0502020204030204" pitchFamily="34" charset="0"/>
              </a:rPr>
              <a:t> - pažinti, analizuoti, tyrinėti, palyginti ir taikyti tvarios energijos rūšis.</a:t>
            </a:r>
          </a:p>
        </p:txBody>
      </p:sp>
      <p:pic>
        <p:nvPicPr>
          <p:cNvPr id="5" name="Paveikslėlis 4"/>
          <p:cNvPicPr>
            <a:picLocks noChangeAspect="1"/>
          </p:cNvPicPr>
          <p:nvPr/>
        </p:nvPicPr>
        <p:blipFill>
          <a:blip r:embed="rId2"/>
          <a:stretch>
            <a:fillRect/>
          </a:stretch>
        </p:blipFill>
        <p:spPr>
          <a:xfrm>
            <a:off x="405014" y="3577346"/>
            <a:ext cx="3734342" cy="2804403"/>
          </a:xfrm>
          <a:prstGeom prst="rect">
            <a:avLst/>
          </a:prstGeom>
        </p:spPr>
      </p:pic>
      <p:pic>
        <p:nvPicPr>
          <p:cNvPr id="3" name="Paveikslėlis 2"/>
          <p:cNvPicPr>
            <a:picLocks noChangeAspect="1"/>
          </p:cNvPicPr>
          <p:nvPr/>
        </p:nvPicPr>
        <p:blipFill>
          <a:blip r:embed="rId3"/>
          <a:stretch>
            <a:fillRect/>
          </a:stretch>
        </p:blipFill>
        <p:spPr>
          <a:xfrm>
            <a:off x="4254549" y="3577346"/>
            <a:ext cx="3739206" cy="2804404"/>
          </a:xfrm>
          <a:prstGeom prst="rect">
            <a:avLst/>
          </a:prstGeom>
        </p:spPr>
      </p:pic>
      <p:pic>
        <p:nvPicPr>
          <p:cNvPr id="6" name="Paveikslėlis 5"/>
          <p:cNvPicPr>
            <a:picLocks noChangeAspect="1"/>
          </p:cNvPicPr>
          <p:nvPr/>
        </p:nvPicPr>
        <p:blipFill>
          <a:blip r:embed="rId4"/>
          <a:stretch>
            <a:fillRect/>
          </a:stretch>
        </p:blipFill>
        <p:spPr>
          <a:xfrm>
            <a:off x="8108948" y="3577346"/>
            <a:ext cx="3737172" cy="2804403"/>
          </a:xfrm>
          <a:prstGeom prst="rect">
            <a:avLst/>
          </a:prstGeom>
        </p:spPr>
      </p:pic>
    </p:spTree>
    <p:extLst>
      <p:ext uri="{BB962C8B-B14F-4D97-AF65-F5344CB8AC3E}">
        <p14:creationId xmlns:p14="http://schemas.microsoft.com/office/powerpoint/2010/main" val="951582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a:bodyPr>
          <a:lstStyle/>
          <a:p>
            <a:r>
              <a:rPr lang="lt-LT" sz="3600" dirty="0"/>
              <a:t>Tarpdalykiniai projektai - rezultatas</a:t>
            </a:r>
          </a:p>
        </p:txBody>
      </p:sp>
      <p:sp>
        <p:nvSpPr>
          <p:cNvPr id="4" name="Ovalas 3"/>
          <p:cNvSpPr/>
          <p:nvPr/>
        </p:nvSpPr>
        <p:spPr>
          <a:xfrm>
            <a:off x="747177" y="2064510"/>
            <a:ext cx="748688" cy="6904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800" b="1" dirty="0"/>
              <a:t>4</a:t>
            </a:r>
          </a:p>
        </p:txBody>
      </p:sp>
      <p:sp>
        <p:nvSpPr>
          <p:cNvPr id="13" name="TextBox 12"/>
          <p:cNvSpPr txBox="1"/>
          <p:nvPr/>
        </p:nvSpPr>
        <p:spPr>
          <a:xfrm>
            <a:off x="1731279" y="2040410"/>
            <a:ext cx="4678852" cy="4154984"/>
          </a:xfrm>
          <a:prstGeom prst="rect">
            <a:avLst/>
          </a:prstGeom>
          <a:noFill/>
        </p:spPr>
        <p:txBody>
          <a:bodyPr wrap="square" rtlCol="0">
            <a:spAutoFit/>
          </a:bodyPr>
          <a:lstStyle/>
          <a:p>
            <a:r>
              <a:rPr lang="lt-LT" sz="2400" dirty="0">
                <a:latin typeface="Calibri" panose="020F0502020204030204" pitchFamily="34" charset="0"/>
                <a:cs typeface="Calibri" panose="020F0502020204030204" pitchFamily="34" charset="0"/>
              </a:rPr>
              <a:t>Sistemingai vedamos integruotos dailės, fizikos pamokos. Gimnazija bendradarbiauja su VU Fizinių mokslų ir technologijų centru, kuriame vyksta užsiėmimai, klausomos paskaitos. Mokiniai gilina ir plečia savo žinias apie STEM disciplinų, informacinių bei ryšių technologijų teikiamas galimybes. Įsigytos vėjo ir saulės jėgainės, bus </a:t>
            </a:r>
            <a:r>
              <a:rPr lang="lt-LT" sz="2400">
                <a:latin typeface="Calibri" panose="020F0502020204030204" pitchFamily="34" charset="0"/>
                <a:cs typeface="Calibri" panose="020F0502020204030204" pitchFamily="34" charset="0"/>
              </a:rPr>
              <a:t>atliekamas tyrimas.</a:t>
            </a:r>
            <a:endParaRPr lang="lt-LT" sz="2400" dirty="0">
              <a:latin typeface="Calibri" panose="020F0502020204030204" pitchFamily="34" charset="0"/>
              <a:cs typeface="Calibri" panose="020F0502020204030204" pitchFamily="34" charset="0"/>
            </a:endParaRPr>
          </a:p>
        </p:txBody>
      </p:sp>
      <p:pic>
        <p:nvPicPr>
          <p:cNvPr id="3" name="Paveikslėlis 2"/>
          <p:cNvPicPr>
            <a:picLocks noChangeAspect="1"/>
          </p:cNvPicPr>
          <p:nvPr/>
        </p:nvPicPr>
        <p:blipFill>
          <a:blip r:embed="rId2"/>
          <a:stretch>
            <a:fillRect/>
          </a:stretch>
        </p:blipFill>
        <p:spPr>
          <a:xfrm>
            <a:off x="6896114" y="2416628"/>
            <a:ext cx="5295886" cy="4441371"/>
          </a:xfrm>
          <a:prstGeom prst="rect">
            <a:avLst/>
          </a:prstGeom>
        </p:spPr>
      </p:pic>
    </p:spTree>
    <p:extLst>
      <p:ext uri="{BB962C8B-B14F-4D97-AF65-F5344CB8AC3E}">
        <p14:creationId xmlns:p14="http://schemas.microsoft.com/office/powerpoint/2010/main" val="2881102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ali būti veikla lauke vaizdas"/>
          <p:cNvPicPr>
            <a:picLocks noChangeAspect="1" noChangeArrowheads="1"/>
          </p:cNvPicPr>
          <p:nvPr/>
        </p:nvPicPr>
        <p:blipFill rotWithShape="1">
          <a:blip r:embed="rId2">
            <a:extLst>
              <a:ext uri="{28A0092B-C50C-407E-A947-70E740481C1C}">
                <a14:useLocalDpi xmlns:a14="http://schemas.microsoft.com/office/drawing/2010/main" val="0"/>
              </a:ext>
            </a:extLst>
          </a:blip>
          <a:srcRect r="10164" b="1215"/>
          <a:stretch/>
        </p:blipFill>
        <p:spPr bwMode="auto">
          <a:xfrm>
            <a:off x="1" y="0"/>
            <a:ext cx="832631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396654" y="243512"/>
            <a:ext cx="3719146" cy="6370975"/>
          </a:xfrm>
          <a:prstGeom prst="rect">
            <a:avLst/>
          </a:prstGeom>
          <a:noFill/>
        </p:spPr>
        <p:txBody>
          <a:bodyPr wrap="square" rtlCol="0">
            <a:spAutoFit/>
          </a:bodyPr>
          <a:lstStyle/>
          <a:p>
            <a:r>
              <a:rPr lang="lt-LT" sz="2400" dirty="0"/>
              <a:t>Gimnazijoje įgyvendinamos pagrindinio ir vidurinio ugdymo programos.</a:t>
            </a:r>
          </a:p>
          <a:p>
            <a:endParaRPr lang="lt-LT" sz="2400" dirty="0"/>
          </a:p>
          <a:p>
            <a:r>
              <a:rPr lang="lt-LT" sz="2400" dirty="0"/>
              <a:t>Mokosi virš 600 mokinių.</a:t>
            </a:r>
          </a:p>
          <a:p>
            <a:endParaRPr lang="lt-LT" sz="2400" dirty="0"/>
          </a:p>
          <a:p>
            <a:r>
              <a:rPr lang="lt-LT" sz="2400" dirty="0"/>
              <a:t>Nuo 2022-2023 m. m. 9 klasių mokiniams pasiūlytos bei suformuotos inžinerinė, ekonomikos ir antreprenerystės klasės.</a:t>
            </a:r>
          </a:p>
          <a:p>
            <a:endParaRPr lang="lt-LT" sz="2400" dirty="0"/>
          </a:p>
          <a:p>
            <a:r>
              <a:rPr lang="lt-LT" sz="2400" dirty="0"/>
              <a:t>Strateginė kryptis – ugdymo(si) kokybės tobulinimas, stiprinant mokymą ir mokymąsi gamtos mokslų, matematikos srityse.</a:t>
            </a:r>
          </a:p>
        </p:txBody>
      </p:sp>
    </p:spTree>
    <p:extLst>
      <p:ext uri="{BB962C8B-B14F-4D97-AF65-F5344CB8AC3E}">
        <p14:creationId xmlns:p14="http://schemas.microsoft.com/office/powerpoint/2010/main" val="3576300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a:bodyPr>
          <a:lstStyle/>
          <a:p>
            <a:r>
              <a:rPr lang="lt-LT" sz="3600" dirty="0"/>
              <a:t>Gimnazijos veiklos tobulinimo tikslas –</a:t>
            </a:r>
            <a:endParaRPr lang="lt-LT" sz="2700" dirty="0"/>
          </a:p>
        </p:txBody>
      </p:sp>
      <p:sp>
        <p:nvSpPr>
          <p:cNvPr id="3" name="Turinio vietos rezervavimo ženklas 2"/>
          <p:cNvSpPr>
            <a:spLocks noGrp="1"/>
          </p:cNvSpPr>
          <p:nvPr>
            <p:ph idx="1"/>
          </p:nvPr>
        </p:nvSpPr>
        <p:spPr>
          <a:xfrm>
            <a:off x="1024128" y="2084832"/>
            <a:ext cx="9720073" cy="3182815"/>
          </a:xfrm>
        </p:spPr>
        <p:txBody>
          <a:bodyPr>
            <a:normAutofit/>
          </a:bodyPr>
          <a:lstStyle/>
          <a:p>
            <a:r>
              <a:rPr lang="lt-LT" sz="2400" dirty="0"/>
              <a:t>Gerinti mokinių pasiekimus, stiprinant gamtos mokslų ir matematikos mokymą ir mokymąsi.</a:t>
            </a:r>
          </a:p>
          <a:p>
            <a:endParaRPr lang="lt-LT" sz="2400" dirty="0"/>
          </a:p>
          <a:p>
            <a:r>
              <a:rPr lang="lt-LT" sz="2400" dirty="0"/>
              <a:t>UŽDAVINIAI:</a:t>
            </a:r>
          </a:p>
          <a:p>
            <a:pPr marL="457200" lvl="0" indent="-457200">
              <a:buFont typeface="+mj-lt"/>
              <a:buAutoNum type="arabicPeriod"/>
            </a:pPr>
            <a:r>
              <a:rPr lang="lt-LT" sz="2400" dirty="0"/>
              <a:t>Kurti STEM aplinkas ir panaudoti jas ugdymui(si).</a:t>
            </a:r>
          </a:p>
          <a:p>
            <a:pPr marL="457200" lvl="0" indent="-457200">
              <a:buFont typeface="+mj-lt"/>
              <a:buAutoNum type="arabicPeriod"/>
            </a:pPr>
            <a:r>
              <a:rPr lang="lt-LT" sz="2400" dirty="0"/>
              <a:t>Stiprinti bendradarbiavimą ir formuoti naujus partnerystės tinklus įgyvendinant inovatyvias STEM mokymo iniciatyvas.</a:t>
            </a:r>
          </a:p>
        </p:txBody>
      </p:sp>
    </p:spTree>
    <p:extLst>
      <p:ext uri="{BB962C8B-B14F-4D97-AF65-F5344CB8AC3E}">
        <p14:creationId xmlns:p14="http://schemas.microsoft.com/office/powerpoint/2010/main" val="1468692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a:bodyPr>
          <a:lstStyle/>
          <a:p>
            <a:r>
              <a:rPr lang="lt-LT" sz="3600" dirty="0"/>
              <a:t>išskirtinumas</a:t>
            </a:r>
          </a:p>
        </p:txBody>
      </p:sp>
      <p:sp>
        <p:nvSpPr>
          <p:cNvPr id="3" name="Turinio vietos rezervavimo ženklas 2"/>
          <p:cNvSpPr>
            <a:spLocks noGrp="1"/>
          </p:cNvSpPr>
          <p:nvPr>
            <p:ph idx="1"/>
          </p:nvPr>
        </p:nvSpPr>
        <p:spPr>
          <a:xfrm>
            <a:off x="1024128" y="2286000"/>
            <a:ext cx="9720073" cy="2901820"/>
          </a:xfrm>
        </p:spPr>
        <p:txBody>
          <a:bodyPr/>
          <a:lstStyle/>
          <a:p>
            <a:r>
              <a:rPr lang="lt-LT" sz="2400" dirty="0"/>
              <a:t>Pasirinkta STEM ugdymo kryptis, taikant tarpdalykinių projektų metodą.</a:t>
            </a:r>
          </a:p>
          <a:p>
            <a:endParaRPr lang="lt-LT" sz="800" dirty="0"/>
          </a:p>
          <a:p>
            <a:pPr marL="457200" indent="-457200">
              <a:buFont typeface="+mj-lt"/>
              <a:buAutoNum type="arabicPeriod"/>
            </a:pPr>
            <a:r>
              <a:rPr lang="lt-LT" sz="2400" dirty="0"/>
              <a:t>Skatinamas patyriminis ugdymas.</a:t>
            </a:r>
          </a:p>
          <a:p>
            <a:pPr marL="457200" indent="-457200">
              <a:buFont typeface="+mj-lt"/>
              <a:buAutoNum type="arabicPeriod"/>
            </a:pPr>
            <a:r>
              <a:rPr lang="lt-LT" sz="2400" dirty="0"/>
              <a:t>Plečiamos kompetencijos atnaujinto ugdymo turinio kontekste.</a:t>
            </a:r>
          </a:p>
          <a:p>
            <a:pPr marL="457200" indent="-457200">
              <a:buFont typeface="+mj-lt"/>
              <a:buAutoNum type="arabicPeriod"/>
            </a:pPr>
            <a:r>
              <a:rPr lang="lt-LT" sz="2400" dirty="0"/>
              <a:t>Stiprinamas bendradarbiavimas: mokytojai, mokiniai, tėvai.</a:t>
            </a:r>
          </a:p>
          <a:p>
            <a:pPr marL="457200" indent="-457200">
              <a:buFont typeface="+mj-lt"/>
              <a:buAutoNum type="arabicPeriod"/>
            </a:pPr>
            <a:r>
              <a:rPr lang="lt-LT" sz="2400" dirty="0"/>
              <a:t>Formuojamas kolegialumas pedagogų tarpe.</a:t>
            </a:r>
            <a:endParaRPr lang="lt-LT" dirty="0"/>
          </a:p>
          <a:p>
            <a:pPr marL="457200" indent="-457200">
              <a:buFont typeface="+mj-lt"/>
              <a:buAutoNum type="arabicPeriod"/>
            </a:pPr>
            <a:endParaRPr lang="lt-LT" sz="2400" dirty="0"/>
          </a:p>
        </p:txBody>
      </p:sp>
    </p:spTree>
    <p:extLst>
      <p:ext uri="{BB962C8B-B14F-4D97-AF65-F5344CB8AC3E}">
        <p14:creationId xmlns:p14="http://schemas.microsoft.com/office/powerpoint/2010/main" val="15449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a:bodyPr>
          <a:lstStyle/>
          <a:p>
            <a:r>
              <a:rPr lang="lt-LT" sz="3600" dirty="0"/>
              <a:t>Tarpdalykiniai projektai</a:t>
            </a:r>
          </a:p>
        </p:txBody>
      </p:sp>
      <p:sp>
        <p:nvSpPr>
          <p:cNvPr id="4" name="Ovalas 3"/>
          <p:cNvSpPr/>
          <p:nvPr/>
        </p:nvSpPr>
        <p:spPr>
          <a:xfrm>
            <a:off x="747177" y="2064510"/>
            <a:ext cx="748688" cy="6904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800" b="1" dirty="0"/>
              <a:t>1</a:t>
            </a:r>
          </a:p>
        </p:txBody>
      </p:sp>
      <p:sp>
        <p:nvSpPr>
          <p:cNvPr id="13" name="TextBox 12"/>
          <p:cNvSpPr txBox="1"/>
          <p:nvPr/>
        </p:nvSpPr>
        <p:spPr>
          <a:xfrm>
            <a:off x="1731279" y="2040410"/>
            <a:ext cx="9764036" cy="1200329"/>
          </a:xfrm>
          <a:prstGeom prst="rect">
            <a:avLst/>
          </a:prstGeom>
          <a:noFill/>
        </p:spPr>
        <p:txBody>
          <a:bodyPr wrap="square" rtlCol="0">
            <a:spAutoFit/>
          </a:bodyPr>
          <a:lstStyle/>
          <a:p>
            <a:r>
              <a:rPr lang="lt-LT" sz="2400" dirty="0">
                <a:latin typeface="Calibri" panose="020F0502020204030204" pitchFamily="34" charset="0"/>
                <a:cs typeface="Calibri" panose="020F0502020204030204" pitchFamily="34" charset="0"/>
              </a:rPr>
              <a:t>Kūrybinė – edukacinė ekspedicija „Aš – pasaulio dalis“.</a:t>
            </a:r>
          </a:p>
          <a:p>
            <a:r>
              <a:rPr lang="lt-LT" sz="2400" b="1" dirty="0">
                <a:latin typeface="Calibri" panose="020F0502020204030204" pitchFamily="34" charset="0"/>
                <a:cs typeface="Calibri" panose="020F0502020204030204" pitchFamily="34" charset="0"/>
              </a:rPr>
              <a:t>Tikslas</a:t>
            </a:r>
            <a:r>
              <a:rPr lang="lt-LT" sz="2400" dirty="0">
                <a:latin typeface="Calibri" panose="020F0502020204030204" pitchFamily="34" charset="0"/>
                <a:cs typeface="Calibri" panose="020F0502020204030204" pitchFamily="34" charset="0"/>
              </a:rPr>
              <a:t> - netradiciškai tirti aplinką, ją saugoti ir puoselėti, kūrybiškai pažvelgti į inžinerijos ir gamtos sritis, ekspedicijose bei išvykose tyrinėti supantį pasaulį.</a:t>
            </a:r>
          </a:p>
        </p:txBody>
      </p:sp>
      <p:pic>
        <p:nvPicPr>
          <p:cNvPr id="3" name="Paveikslėlis 2"/>
          <p:cNvPicPr>
            <a:picLocks noChangeAspect="1"/>
          </p:cNvPicPr>
          <p:nvPr/>
        </p:nvPicPr>
        <p:blipFill>
          <a:blip r:embed="rId2"/>
          <a:stretch>
            <a:fillRect/>
          </a:stretch>
        </p:blipFill>
        <p:spPr>
          <a:xfrm>
            <a:off x="168679" y="3358771"/>
            <a:ext cx="3840813" cy="2883658"/>
          </a:xfrm>
          <a:prstGeom prst="rect">
            <a:avLst/>
          </a:prstGeom>
        </p:spPr>
      </p:pic>
      <p:pic>
        <p:nvPicPr>
          <p:cNvPr id="8" name="Paveikslėlis 7" descr="C:\Users\Barbalaukyje\Desktop\311947003_544611897668505_8514089128159663666_n.jpg"/>
          <p:cNvPicPr/>
          <p:nvPr/>
        </p:nvPicPr>
        <p:blipFill rotWithShape="1">
          <a:blip r:embed="rId3" cstate="print">
            <a:extLst>
              <a:ext uri="{28A0092B-C50C-407E-A947-70E740481C1C}">
                <a14:useLocalDpi xmlns:a14="http://schemas.microsoft.com/office/drawing/2010/main" val="0"/>
              </a:ext>
            </a:extLst>
          </a:blip>
          <a:srcRect t="2535" b="-316"/>
          <a:stretch/>
        </p:blipFill>
        <p:spPr bwMode="auto">
          <a:xfrm>
            <a:off x="4162405" y="3358771"/>
            <a:ext cx="3960495" cy="2889091"/>
          </a:xfrm>
          <a:prstGeom prst="rect">
            <a:avLst/>
          </a:prstGeom>
          <a:noFill/>
          <a:ln>
            <a:noFill/>
          </a:ln>
        </p:spPr>
      </p:pic>
      <p:pic>
        <p:nvPicPr>
          <p:cNvPr id="9" name="Paveikslėlis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8490" y="3358771"/>
            <a:ext cx="3770007" cy="2883658"/>
          </a:xfrm>
          <a:prstGeom prst="rect">
            <a:avLst/>
          </a:prstGeom>
          <a:noFill/>
        </p:spPr>
      </p:pic>
    </p:spTree>
    <p:extLst>
      <p:ext uri="{BB962C8B-B14F-4D97-AF65-F5344CB8AC3E}">
        <p14:creationId xmlns:p14="http://schemas.microsoft.com/office/powerpoint/2010/main" val="3371961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p:cNvPicPr/>
          <p:nvPr/>
        </p:nvPicPr>
        <p:blipFill rotWithShape="1">
          <a:blip r:embed="rId2">
            <a:extLst>
              <a:ext uri="{28A0092B-C50C-407E-A947-70E740481C1C}">
                <a14:useLocalDpi xmlns:a14="http://schemas.microsoft.com/office/drawing/2010/main" val="0"/>
              </a:ext>
            </a:extLst>
          </a:blip>
          <a:srcRect b="61571"/>
          <a:stretch/>
        </p:blipFill>
        <p:spPr bwMode="auto">
          <a:xfrm>
            <a:off x="1959272" y="927897"/>
            <a:ext cx="8397708" cy="4810430"/>
          </a:xfrm>
          <a:prstGeom prst="rect">
            <a:avLst/>
          </a:prstGeom>
          <a:noFill/>
        </p:spPr>
      </p:pic>
    </p:spTree>
    <p:extLst>
      <p:ext uri="{BB962C8B-B14F-4D97-AF65-F5344CB8AC3E}">
        <p14:creationId xmlns:p14="http://schemas.microsoft.com/office/powerpoint/2010/main" val="1030176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p:cNvPicPr/>
          <p:nvPr/>
        </p:nvPicPr>
        <p:blipFill rotWithShape="1">
          <a:blip r:embed="rId2">
            <a:extLst>
              <a:ext uri="{28A0092B-C50C-407E-A947-70E740481C1C}">
                <a14:useLocalDpi xmlns:a14="http://schemas.microsoft.com/office/drawing/2010/main" val="0"/>
              </a:ext>
            </a:extLst>
          </a:blip>
          <a:srcRect t="40250"/>
          <a:stretch/>
        </p:blipFill>
        <p:spPr bwMode="auto">
          <a:xfrm>
            <a:off x="2547256" y="354564"/>
            <a:ext cx="7408507" cy="6102220"/>
          </a:xfrm>
          <a:prstGeom prst="rect">
            <a:avLst/>
          </a:prstGeom>
          <a:noFill/>
        </p:spPr>
      </p:pic>
    </p:spTree>
    <p:extLst>
      <p:ext uri="{BB962C8B-B14F-4D97-AF65-F5344CB8AC3E}">
        <p14:creationId xmlns:p14="http://schemas.microsoft.com/office/powerpoint/2010/main" val="983163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a:bodyPr>
          <a:lstStyle/>
          <a:p>
            <a:r>
              <a:rPr lang="lt-LT" sz="3600" dirty="0"/>
              <a:t>Tarpdalykiniai projektai - rezultatas</a:t>
            </a:r>
          </a:p>
        </p:txBody>
      </p:sp>
      <p:sp>
        <p:nvSpPr>
          <p:cNvPr id="4" name="Ovalas 3"/>
          <p:cNvSpPr/>
          <p:nvPr/>
        </p:nvSpPr>
        <p:spPr>
          <a:xfrm>
            <a:off x="747177" y="2064510"/>
            <a:ext cx="748688" cy="6904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800" b="1" dirty="0"/>
              <a:t>1</a:t>
            </a:r>
          </a:p>
        </p:txBody>
      </p:sp>
      <p:sp>
        <p:nvSpPr>
          <p:cNvPr id="13" name="TextBox 12"/>
          <p:cNvSpPr txBox="1"/>
          <p:nvPr/>
        </p:nvSpPr>
        <p:spPr>
          <a:xfrm>
            <a:off x="1731279" y="2040410"/>
            <a:ext cx="9764036" cy="1200329"/>
          </a:xfrm>
          <a:prstGeom prst="rect">
            <a:avLst/>
          </a:prstGeom>
          <a:noFill/>
        </p:spPr>
        <p:txBody>
          <a:bodyPr wrap="square" rtlCol="0">
            <a:spAutoFit/>
          </a:bodyPr>
          <a:lstStyle/>
          <a:p>
            <a:r>
              <a:rPr lang="lt-LT" sz="2400" dirty="0">
                <a:latin typeface="Calibri" panose="020F0502020204030204" pitchFamily="34" charset="0"/>
                <a:cs typeface="Calibri" panose="020F0502020204030204" pitchFamily="34" charset="0"/>
              </a:rPr>
              <a:t>Įvykdyta 13 veiklų, tarp jų netradicinių pamokų, kurios skatina domėjimąsi gamtos mokslais, technologijų ir inžinerijos, matematikos sritimis. Gimnazistai mokomi tyrinėti, eksperimentuoti, kritiškai mąstyti.</a:t>
            </a:r>
          </a:p>
        </p:txBody>
      </p:sp>
      <p:pic>
        <p:nvPicPr>
          <p:cNvPr id="5" name="Paveikslėlis 4"/>
          <p:cNvPicPr>
            <a:picLocks noChangeAspect="1"/>
          </p:cNvPicPr>
          <p:nvPr/>
        </p:nvPicPr>
        <p:blipFill>
          <a:blip r:embed="rId2"/>
          <a:stretch>
            <a:fillRect/>
          </a:stretch>
        </p:blipFill>
        <p:spPr>
          <a:xfrm>
            <a:off x="336177" y="3469624"/>
            <a:ext cx="3700593" cy="2773920"/>
          </a:xfrm>
          <a:prstGeom prst="rect">
            <a:avLst/>
          </a:prstGeom>
        </p:spPr>
      </p:pic>
      <p:pic>
        <p:nvPicPr>
          <p:cNvPr id="6" name="Paveikslėlis 5"/>
          <p:cNvPicPr>
            <a:picLocks noChangeAspect="1"/>
          </p:cNvPicPr>
          <p:nvPr/>
        </p:nvPicPr>
        <p:blipFill>
          <a:blip r:embed="rId3"/>
          <a:stretch>
            <a:fillRect/>
          </a:stretch>
        </p:blipFill>
        <p:spPr>
          <a:xfrm>
            <a:off x="4311897" y="3469624"/>
            <a:ext cx="3698560" cy="2773920"/>
          </a:xfrm>
          <a:prstGeom prst="rect">
            <a:avLst/>
          </a:prstGeom>
        </p:spPr>
      </p:pic>
      <p:pic>
        <p:nvPicPr>
          <p:cNvPr id="7" name="Paveikslėlis 6"/>
          <p:cNvPicPr>
            <a:picLocks noChangeAspect="1"/>
          </p:cNvPicPr>
          <p:nvPr/>
        </p:nvPicPr>
        <p:blipFill>
          <a:blip r:embed="rId4"/>
          <a:stretch>
            <a:fillRect/>
          </a:stretch>
        </p:blipFill>
        <p:spPr>
          <a:xfrm>
            <a:off x="8285584" y="3469624"/>
            <a:ext cx="3717564" cy="2788173"/>
          </a:xfrm>
          <a:prstGeom prst="rect">
            <a:avLst/>
          </a:prstGeom>
        </p:spPr>
      </p:pic>
    </p:spTree>
    <p:extLst>
      <p:ext uri="{BB962C8B-B14F-4D97-AF65-F5344CB8AC3E}">
        <p14:creationId xmlns:p14="http://schemas.microsoft.com/office/powerpoint/2010/main" val="2842145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a:bodyPr>
          <a:lstStyle/>
          <a:p>
            <a:r>
              <a:rPr lang="lt-LT" sz="3600" dirty="0"/>
              <a:t>Tarpdalykiniai projektai</a:t>
            </a:r>
          </a:p>
        </p:txBody>
      </p:sp>
      <p:sp>
        <p:nvSpPr>
          <p:cNvPr id="4" name="Ovalas 3"/>
          <p:cNvSpPr/>
          <p:nvPr/>
        </p:nvSpPr>
        <p:spPr>
          <a:xfrm>
            <a:off x="747177" y="2064510"/>
            <a:ext cx="748688" cy="6904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800" b="1" dirty="0"/>
              <a:t>2</a:t>
            </a:r>
          </a:p>
        </p:txBody>
      </p:sp>
      <p:sp>
        <p:nvSpPr>
          <p:cNvPr id="13" name="TextBox 12"/>
          <p:cNvSpPr txBox="1"/>
          <p:nvPr/>
        </p:nvSpPr>
        <p:spPr>
          <a:xfrm>
            <a:off x="1731279" y="2040410"/>
            <a:ext cx="9871788" cy="830997"/>
          </a:xfrm>
          <a:prstGeom prst="rect">
            <a:avLst/>
          </a:prstGeom>
          <a:noFill/>
        </p:spPr>
        <p:txBody>
          <a:bodyPr wrap="square" rtlCol="0">
            <a:spAutoFit/>
          </a:bodyPr>
          <a:lstStyle/>
          <a:p>
            <a:r>
              <a:rPr lang="lt-LT" sz="2400" dirty="0">
                <a:latin typeface="Calibri" panose="020F0502020204030204" pitchFamily="34" charset="0"/>
                <a:cs typeface="Calibri" panose="020F0502020204030204" pitchFamily="34" charset="0"/>
              </a:rPr>
              <a:t>„Dirbtinis intelektas: vakar, šiandien, rytoj“</a:t>
            </a:r>
          </a:p>
          <a:p>
            <a:r>
              <a:rPr lang="lt-LT" sz="2400" b="1" dirty="0"/>
              <a:t>Tikslas</a:t>
            </a:r>
            <a:r>
              <a:rPr lang="lt-LT" sz="2400" dirty="0"/>
              <a:t> - skatinti mokinius domėtis tiksliųjų mokslų pritaikymo perspektyva</a:t>
            </a:r>
            <a:r>
              <a:rPr lang="lt-LT" dirty="0"/>
              <a:t>.</a:t>
            </a:r>
            <a:endParaRPr lang="lt-LT" dirty="0">
              <a:latin typeface="Calibri" panose="020F0502020204030204" pitchFamily="34" charset="0"/>
              <a:cs typeface="Calibri" panose="020F0502020204030204" pitchFamily="34" charset="0"/>
            </a:endParaRPr>
          </a:p>
        </p:txBody>
      </p:sp>
      <p:pic>
        <p:nvPicPr>
          <p:cNvPr id="14" name="Paveikslėlis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682" y="3284375"/>
            <a:ext cx="4192554" cy="3144416"/>
          </a:xfrm>
          <a:prstGeom prst="rect">
            <a:avLst/>
          </a:prstGeom>
        </p:spPr>
      </p:pic>
      <p:pic>
        <p:nvPicPr>
          <p:cNvPr id="16" name="Paveikslėlis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6905" y="3284375"/>
            <a:ext cx="4222102" cy="3166576"/>
          </a:xfrm>
          <a:prstGeom prst="rect">
            <a:avLst/>
          </a:prstGeom>
        </p:spPr>
      </p:pic>
    </p:spTree>
    <p:extLst>
      <p:ext uri="{BB962C8B-B14F-4D97-AF65-F5344CB8AC3E}">
        <p14:creationId xmlns:p14="http://schemas.microsoft.com/office/powerpoint/2010/main" val="36598780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as">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Office_36806023_TF22378848.potx" id="{6AFE5C97-C5CC-44D2-A227-773945449DA2}" vid="{F8536690-2228-4223-9647-2227EB098503}"/>
    </a:ext>
  </a:ext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4F44C90D-2A62-4985-9618-3460247437B1}">
  <ds:schemaRefs>
    <ds:schemaRef ds:uri="http://schemas.microsoft.com/sharepoint/v3/contenttype/forms"/>
  </ds:schemaRefs>
</ds:datastoreItem>
</file>

<file path=customXml/itemProps2.xml><?xml version="1.0" encoding="utf-8"?>
<ds:datastoreItem xmlns:ds="http://schemas.openxmlformats.org/officeDocument/2006/customXml" ds:itemID="{B61EAB5F-88FC-4FAE-AE3C-037A3C365E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88A2F88-55C5-4ED1-9541-807C65424763}">
  <ds:schemaRefs>
    <ds:schemaRef ds:uri="http://schemas.openxmlformats.org/package/2006/metadata/core-properties"/>
    <ds:schemaRef ds:uri="http://purl.org/dc/terms/"/>
    <ds:schemaRef ds:uri="71af3243-3dd4-4a8d-8c0d-dd76da1f02a5"/>
    <ds:schemaRef ds:uri="http://purl.org/dc/dcmitype/"/>
    <ds:schemaRef ds:uri="http://www.w3.org/XML/1998/namespace"/>
    <ds:schemaRef ds:uri="http://purl.org/dc/elements/1.1/"/>
    <ds:schemaRef ds:uri="http://schemas.microsoft.com/office/2006/documentManagement/types"/>
    <ds:schemaRef ds:uri="16c05727-aa75-4e4a-9b5f-8a80a1165891"/>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Integralo dizainas</Template>
  <TotalTime>0</TotalTime>
  <Words>543</Words>
  <Application>Microsoft Office PowerPoint</Application>
  <PresentationFormat>Plačiaekranė</PresentationFormat>
  <Paragraphs>56</Paragraphs>
  <Slides>14</Slides>
  <Notes>2</Notes>
  <HiddenSlides>0</HiddenSlides>
  <MMClips>0</MMClips>
  <ScaleCrop>false</ScaleCrop>
  <HeadingPairs>
    <vt:vector size="6" baseType="variant">
      <vt:variant>
        <vt:lpstr>Naudojami šriftai</vt:lpstr>
      </vt:variant>
      <vt:variant>
        <vt:i4>3</vt:i4>
      </vt:variant>
      <vt:variant>
        <vt:lpstr>Tema</vt:lpstr>
      </vt:variant>
      <vt:variant>
        <vt:i4>1</vt:i4>
      </vt:variant>
      <vt:variant>
        <vt:lpstr>Skaidrių pavadinimai</vt:lpstr>
      </vt:variant>
      <vt:variant>
        <vt:i4>14</vt:i4>
      </vt:variant>
    </vt:vector>
  </HeadingPairs>
  <TitlesOfParts>
    <vt:vector size="18" baseType="lpstr">
      <vt:lpstr>Calibri</vt:lpstr>
      <vt:lpstr>Tw Cen MT</vt:lpstr>
      <vt:lpstr>Wingdings 3</vt:lpstr>
      <vt:lpstr>Integralas</vt:lpstr>
      <vt:lpstr>STEM ugdymas taikant tarpdalykinių projektų metodą</vt:lpstr>
      <vt:lpstr>„PowerPoint“ pateiktis</vt:lpstr>
      <vt:lpstr>Gimnazijos veiklos tobulinimo tikslas –</vt:lpstr>
      <vt:lpstr>išskirtinumas</vt:lpstr>
      <vt:lpstr>Tarpdalykiniai projektai</vt:lpstr>
      <vt:lpstr>„PowerPoint“ pateiktis</vt:lpstr>
      <vt:lpstr>„PowerPoint“ pateiktis</vt:lpstr>
      <vt:lpstr>Tarpdalykiniai projektai - rezultatas</vt:lpstr>
      <vt:lpstr>Tarpdalykiniai projektai</vt:lpstr>
      <vt:lpstr>Tarpdalykiniai projektai - rezultatas</vt:lpstr>
      <vt:lpstr>Tarpdalykiniai projektai - rezultatas</vt:lpstr>
      <vt:lpstr>Tarpdalykiniai projektai - rezultatas</vt:lpstr>
      <vt:lpstr>Tarpdalykiniai projektai</vt:lpstr>
      <vt:lpstr>Tarpdalykiniai projektai - rezultatas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2022-11-03T10:16:47Z</dcterms:created>
  <dcterms:modified xsi:type="dcterms:W3CDTF">2023-03-01T18:30:41Z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